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78" r:id="rId3"/>
    <p:sldId id="258" r:id="rId4"/>
    <p:sldId id="271" r:id="rId5"/>
    <p:sldId id="274" r:id="rId6"/>
    <p:sldId id="270" r:id="rId7"/>
    <p:sldId id="277" r:id="rId8"/>
    <p:sldId id="268" r:id="rId9"/>
    <p:sldId id="263" r:id="rId10"/>
    <p:sldId id="265" r:id="rId11"/>
    <p:sldId id="269" r:id="rId12"/>
    <p:sldId id="275"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45" autoAdjust="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F13AF-FE2A-4703-9A0C-D46415EEF17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D734E96-BD3D-4504-9681-5201E977FBD2}">
      <dgm:prSet/>
      <dgm:spPr/>
      <dgm:t>
        <a:bodyPr/>
        <a:lstStyle/>
        <a:p>
          <a:r>
            <a:rPr lang="en-US"/>
            <a:t>Replaces current curricula:</a:t>
          </a:r>
        </a:p>
      </dgm:t>
    </dgm:pt>
    <dgm:pt modelId="{543647F4-E48F-4C4C-B1B5-8C101D529C8C}" type="parTrans" cxnId="{B9627C91-331F-464F-8A83-220F96770CFB}">
      <dgm:prSet/>
      <dgm:spPr/>
      <dgm:t>
        <a:bodyPr/>
        <a:lstStyle/>
        <a:p>
          <a:endParaRPr lang="en-US"/>
        </a:p>
      </dgm:t>
    </dgm:pt>
    <dgm:pt modelId="{CCEA2705-2F2A-42ED-87E2-B8C896B4294D}" type="sibTrans" cxnId="{B9627C91-331F-464F-8A83-220F96770CFB}">
      <dgm:prSet/>
      <dgm:spPr/>
      <dgm:t>
        <a:bodyPr/>
        <a:lstStyle/>
        <a:p>
          <a:endParaRPr lang="en-US"/>
        </a:p>
      </dgm:t>
    </dgm:pt>
    <dgm:pt modelId="{1DE6F7D0-2149-46B1-B4F1-B4EC7B9DDC0E}">
      <dgm:prSet/>
      <dgm:spPr/>
      <dgm:t>
        <a:bodyPr/>
        <a:lstStyle/>
        <a:p>
          <a:r>
            <a:rPr lang="en-US"/>
            <a:t>Foster Parent Foundation</a:t>
          </a:r>
        </a:p>
      </dgm:t>
    </dgm:pt>
    <dgm:pt modelId="{9032495B-85B1-4247-B380-134B195E654A}" type="parTrans" cxnId="{5B79DBC0-89DD-4E07-B9E7-12FC69271A71}">
      <dgm:prSet/>
      <dgm:spPr/>
      <dgm:t>
        <a:bodyPr/>
        <a:lstStyle/>
        <a:p>
          <a:endParaRPr lang="en-US"/>
        </a:p>
      </dgm:t>
    </dgm:pt>
    <dgm:pt modelId="{E0E10D1B-6E87-45EC-89C2-A0976A1CF4B1}" type="sibTrans" cxnId="{5B79DBC0-89DD-4E07-B9E7-12FC69271A71}">
      <dgm:prSet/>
      <dgm:spPr/>
      <dgm:t>
        <a:bodyPr/>
        <a:lstStyle/>
        <a:p>
          <a:endParaRPr lang="en-US"/>
        </a:p>
      </dgm:t>
    </dgm:pt>
    <dgm:pt modelId="{97A8FE31-726C-4F6A-A7EC-00C9976E95AF}">
      <dgm:prSet/>
      <dgm:spPr/>
      <dgm:t>
        <a:bodyPr/>
        <a:lstStyle/>
        <a:p>
          <a:r>
            <a:rPr lang="en-US"/>
            <a:t>Fostering to Forever</a:t>
          </a:r>
        </a:p>
      </dgm:t>
    </dgm:pt>
    <dgm:pt modelId="{717FCF8C-5410-4394-B0C2-A52384EC96C8}" type="parTrans" cxnId="{192B2FE6-FD79-4428-8FD7-8FAEC68FF95A}">
      <dgm:prSet/>
      <dgm:spPr/>
      <dgm:t>
        <a:bodyPr/>
        <a:lstStyle/>
        <a:p>
          <a:endParaRPr lang="en-US"/>
        </a:p>
      </dgm:t>
    </dgm:pt>
    <dgm:pt modelId="{44BA304D-9195-454D-B260-03148F6499F0}" type="sibTrans" cxnId="{192B2FE6-FD79-4428-8FD7-8FAEC68FF95A}">
      <dgm:prSet/>
      <dgm:spPr/>
      <dgm:t>
        <a:bodyPr/>
        <a:lstStyle/>
        <a:p>
          <a:endParaRPr lang="en-US"/>
        </a:p>
      </dgm:t>
    </dgm:pt>
    <dgm:pt modelId="{34C97E06-8B6C-4D84-8BEE-3AB4B6556265}">
      <dgm:prSet/>
      <dgm:spPr/>
      <dgm:t>
        <a:bodyPr/>
        <a:lstStyle/>
        <a:p>
          <a:r>
            <a:rPr lang="en-US"/>
            <a:t>Building Forever Families, Days 1, 2, and 3</a:t>
          </a:r>
        </a:p>
      </dgm:t>
    </dgm:pt>
    <dgm:pt modelId="{D36846FB-14BD-4BA8-89A7-499D637DB5F9}" type="parTrans" cxnId="{7D522361-D672-45C2-82D1-273A260C53E8}">
      <dgm:prSet/>
      <dgm:spPr/>
      <dgm:t>
        <a:bodyPr/>
        <a:lstStyle/>
        <a:p>
          <a:endParaRPr lang="en-US"/>
        </a:p>
      </dgm:t>
    </dgm:pt>
    <dgm:pt modelId="{7C135ED5-7B3D-409A-974F-97AA86861A7F}" type="sibTrans" cxnId="{7D522361-D672-45C2-82D1-273A260C53E8}">
      <dgm:prSet/>
      <dgm:spPr/>
      <dgm:t>
        <a:bodyPr/>
        <a:lstStyle/>
        <a:p>
          <a:endParaRPr lang="en-US"/>
        </a:p>
      </dgm:t>
    </dgm:pt>
    <dgm:pt modelId="{431021D5-4A3C-4859-A332-C4404D4B4B01}">
      <dgm:prSet/>
      <dgm:spPr/>
      <dgm:t>
        <a:bodyPr/>
        <a:lstStyle/>
        <a:p>
          <a:r>
            <a:rPr lang="en-US"/>
            <a:t>Used for:</a:t>
          </a:r>
        </a:p>
      </dgm:t>
    </dgm:pt>
    <dgm:pt modelId="{AEF1E997-6C81-4C44-99D5-2ACF3B28D24A}" type="parTrans" cxnId="{097BDA41-233D-491C-956C-9F01CC5DA1F0}">
      <dgm:prSet/>
      <dgm:spPr/>
      <dgm:t>
        <a:bodyPr/>
        <a:lstStyle/>
        <a:p>
          <a:endParaRPr lang="en-US"/>
        </a:p>
      </dgm:t>
    </dgm:pt>
    <dgm:pt modelId="{6D516D40-05A7-4080-8F4E-383126158CC2}" type="sibTrans" cxnId="{097BDA41-233D-491C-956C-9F01CC5DA1F0}">
      <dgm:prSet/>
      <dgm:spPr/>
      <dgm:t>
        <a:bodyPr/>
        <a:lstStyle/>
        <a:p>
          <a:endParaRPr lang="en-US"/>
        </a:p>
      </dgm:t>
    </dgm:pt>
    <dgm:pt modelId="{03E5CADC-3B81-41ED-8A41-8079EF027777}">
      <dgm:prSet/>
      <dgm:spPr/>
      <dgm:t>
        <a:bodyPr/>
        <a:lstStyle/>
        <a:p>
          <a:r>
            <a:rPr lang="en-US"/>
            <a:t>Level 2 foster parents- initial licensing training</a:t>
          </a:r>
        </a:p>
      </dgm:t>
    </dgm:pt>
    <dgm:pt modelId="{3CEA8951-57A6-439A-9FC0-C7698DC3371B}" type="parTrans" cxnId="{8E7EE998-8F16-4439-9A57-4325317D461C}">
      <dgm:prSet/>
      <dgm:spPr/>
      <dgm:t>
        <a:bodyPr/>
        <a:lstStyle/>
        <a:p>
          <a:endParaRPr lang="en-US"/>
        </a:p>
      </dgm:t>
    </dgm:pt>
    <dgm:pt modelId="{B4822680-6F10-4ED0-B2DF-CD017CAA29BB}" type="sibTrans" cxnId="{8E7EE998-8F16-4439-9A57-4325317D461C}">
      <dgm:prSet/>
      <dgm:spPr/>
      <dgm:t>
        <a:bodyPr/>
        <a:lstStyle/>
        <a:p>
          <a:endParaRPr lang="en-US"/>
        </a:p>
      </dgm:t>
    </dgm:pt>
    <dgm:pt modelId="{960A35E8-7F58-4307-AAE0-2A2A40A613D3}">
      <dgm:prSet/>
      <dgm:spPr/>
      <dgm:t>
        <a:bodyPr/>
        <a:lstStyle/>
        <a:p>
          <a:r>
            <a:rPr lang="en-US"/>
            <a:t>Levels 3 and 4 foster parents- a portion of pre-placement training</a:t>
          </a:r>
        </a:p>
      </dgm:t>
    </dgm:pt>
    <dgm:pt modelId="{57D9B08A-9461-4FA7-A663-87D41BDEBB9D}" type="parTrans" cxnId="{7EF94A26-786C-4F43-B690-13DD38524F62}">
      <dgm:prSet/>
      <dgm:spPr/>
      <dgm:t>
        <a:bodyPr/>
        <a:lstStyle/>
        <a:p>
          <a:endParaRPr lang="en-US"/>
        </a:p>
      </dgm:t>
    </dgm:pt>
    <dgm:pt modelId="{708481EF-BC30-4CAC-9C45-FEF7C6E72946}" type="sibTrans" cxnId="{7EF94A26-786C-4F43-B690-13DD38524F62}">
      <dgm:prSet/>
      <dgm:spPr/>
      <dgm:t>
        <a:bodyPr/>
        <a:lstStyle/>
        <a:p>
          <a:endParaRPr lang="en-US"/>
        </a:p>
      </dgm:t>
    </dgm:pt>
    <dgm:pt modelId="{8B3B0E5B-98E6-4A27-B826-ED6639E54862}">
      <dgm:prSet/>
      <dgm:spPr/>
      <dgm:t>
        <a:bodyPr/>
        <a:lstStyle/>
        <a:p>
          <a:r>
            <a:rPr lang="en-US"/>
            <a:t>All pre-adoptive families- conversion and waiting families</a:t>
          </a:r>
        </a:p>
      </dgm:t>
    </dgm:pt>
    <dgm:pt modelId="{E6C4503D-2246-45F3-85D2-34A18D4193AA}" type="parTrans" cxnId="{AD838ABB-4BE4-4BAC-8461-283C937C625A}">
      <dgm:prSet/>
      <dgm:spPr/>
      <dgm:t>
        <a:bodyPr/>
        <a:lstStyle/>
        <a:p>
          <a:endParaRPr lang="en-US"/>
        </a:p>
      </dgm:t>
    </dgm:pt>
    <dgm:pt modelId="{6EE3E856-7E72-4349-ADFF-4E4B4F277A6D}" type="sibTrans" cxnId="{AD838ABB-4BE4-4BAC-8461-283C937C625A}">
      <dgm:prSet/>
      <dgm:spPr/>
      <dgm:t>
        <a:bodyPr/>
        <a:lstStyle/>
        <a:p>
          <a:endParaRPr lang="en-US"/>
        </a:p>
      </dgm:t>
    </dgm:pt>
    <dgm:pt modelId="{71B2AF25-FFA7-40DF-B8C1-2A498125A981}" type="pres">
      <dgm:prSet presAssocID="{41BF13AF-FE2A-4703-9A0C-D46415EEF178}" presName="Name0" presStyleCnt="0">
        <dgm:presLayoutVars>
          <dgm:dir/>
          <dgm:animLvl val="lvl"/>
          <dgm:resizeHandles val="exact"/>
        </dgm:presLayoutVars>
      </dgm:prSet>
      <dgm:spPr/>
    </dgm:pt>
    <dgm:pt modelId="{DBB9225B-5159-4836-829F-9A4B921A6259}" type="pres">
      <dgm:prSet presAssocID="{9D734E96-BD3D-4504-9681-5201E977FBD2}" presName="linNode" presStyleCnt="0"/>
      <dgm:spPr/>
    </dgm:pt>
    <dgm:pt modelId="{CE79BEDC-FE9D-4F74-8785-66E84729CD44}" type="pres">
      <dgm:prSet presAssocID="{9D734E96-BD3D-4504-9681-5201E977FBD2}" presName="parentText" presStyleLbl="node1" presStyleIdx="0" presStyleCnt="2">
        <dgm:presLayoutVars>
          <dgm:chMax val="1"/>
          <dgm:bulletEnabled val="1"/>
        </dgm:presLayoutVars>
      </dgm:prSet>
      <dgm:spPr/>
    </dgm:pt>
    <dgm:pt modelId="{FC582689-858C-4D8B-8D90-663B6D68D083}" type="pres">
      <dgm:prSet presAssocID="{9D734E96-BD3D-4504-9681-5201E977FBD2}" presName="descendantText" presStyleLbl="alignAccFollowNode1" presStyleIdx="0" presStyleCnt="2">
        <dgm:presLayoutVars>
          <dgm:bulletEnabled val="1"/>
        </dgm:presLayoutVars>
      </dgm:prSet>
      <dgm:spPr/>
    </dgm:pt>
    <dgm:pt modelId="{7593969D-6F7B-4AC0-8E9F-6D99EA7AFFF5}" type="pres">
      <dgm:prSet presAssocID="{CCEA2705-2F2A-42ED-87E2-B8C896B4294D}" presName="sp" presStyleCnt="0"/>
      <dgm:spPr/>
    </dgm:pt>
    <dgm:pt modelId="{478FC74B-902F-40B8-AF55-E79BB988E29E}" type="pres">
      <dgm:prSet presAssocID="{431021D5-4A3C-4859-A332-C4404D4B4B01}" presName="linNode" presStyleCnt="0"/>
      <dgm:spPr/>
    </dgm:pt>
    <dgm:pt modelId="{250EBD66-D736-4481-9A53-C76F7B447CC4}" type="pres">
      <dgm:prSet presAssocID="{431021D5-4A3C-4859-A332-C4404D4B4B01}" presName="parentText" presStyleLbl="node1" presStyleIdx="1" presStyleCnt="2">
        <dgm:presLayoutVars>
          <dgm:chMax val="1"/>
          <dgm:bulletEnabled val="1"/>
        </dgm:presLayoutVars>
      </dgm:prSet>
      <dgm:spPr/>
    </dgm:pt>
    <dgm:pt modelId="{AA57A54F-E3BF-4695-9280-BB7FADB7FBCB}" type="pres">
      <dgm:prSet presAssocID="{431021D5-4A3C-4859-A332-C4404D4B4B01}" presName="descendantText" presStyleLbl="alignAccFollowNode1" presStyleIdx="1" presStyleCnt="2">
        <dgm:presLayoutVars>
          <dgm:bulletEnabled val="1"/>
        </dgm:presLayoutVars>
      </dgm:prSet>
      <dgm:spPr/>
    </dgm:pt>
  </dgm:ptLst>
  <dgm:cxnLst>
    <dgm:cxn modelId="{7EF94A26-786C-4F43-B690-13DD38524F62}" srcId="{431021D5-4A3C-4859-A332-C4404D4B4B01}" destId="{960A35E8-7F58-4307-AAE0-2A2A40A613D3}" srcOrd="1" destOrd="0" parTransId="{57D9B08A-9461-4FA7-A663-87D41BDEBB9D}" sibTransId="{708481EF-BC30-4CAC-9C45-FEF7C6E72946}"/>
    <dgm:cxn modelId="{DFA9D036-4938-4661-8715-C0D4C46524A3}" type="presOf" srcId="{8B3B0E5B-98E6-4A27-B826-ED6639E54862}" destId="{AA57A54F-E3BF-4695-9280-BB7FADB7FBCB}" srcOrd="0" destOrd="2" presId="urn:microsoft.com/office/officeart/2005/8/layout/vList5"/>
    <dgm:cxn modelId="{7D522361-D672-45C2-82D1-273A260C53E8}" srcId="{9D734E96-BD3D-4504-9681-5201E977FBD2}" destId="{34C97E06-8B6C-4D84-8BEE-3AB4B6556265}" srcOrd="2" destOrd="0" parTransId="{D36846FB-14BD-4BA8-89A7-499D637DB5F9}" sibTransId="{7C135ED5-7B3D-409A-974F-97AA86861A7F}"/>
    <dgm:cxn modelId="{097BDA41-233D-491C-956C-9F01CC5DA1F0}" srcId="{41BF13AF-FE2A-4703-9A0C-D46415EEF178}" destId="{431021D5-4A3C-4859-A332-C4404D4B4B01}" srcOrd="1" destOrd="0" parTransId="{AEF1E997-6C81-4C44-99D5-2ACF3B28D24A}" sibTransId="{6D516D40-05A7-4080-8F4E-383126158CC2}"/>
    <dgm:cxn modelId="{46F81C8E-734E-42F5-84A7-75D99FEE622B}" type="presOf" srcId="{431021D5-4A3C-4859-A332-C4404D4B4B01}" destId="{250EBD66-D736-4481-9A53-C76F7B447CC4}" srcOrd="0" destOrd="0" presId="urn:microsoft.com/office/officeart/2005/8/layout/vList5"/>
    <dgm:cxn modelId="{B9627C91-331F-464F-8A83-220F96770CFB}" srcId="{41BF13AF-FE2A-4703-9A0C-D46415EEF178}" destId="{9D734E96-BD3D-4504-9681-5201E977FBD2}" srcOrd="0" destOrd="0" parTransId="{543647F4-E48F-4C4C-B1B5-8C101D529C8C}" sibTransId="{CCEA2705-2F2A-42ED-87E2-B8C896B4294D}"/>
    <dgm:cxn modelId="{7B655E95-0A36-40AA-A1A0-61F6914CB5AB}" type="presOf" srcId="{97A8FE31-726C-4F6A-A7EC-00C9976E95AF}" destId="{FC582689-858C-4D8B-8D90-663B6D68D083}" srcOrd="0" destOrd="1" presId="urn:microsoft.com/office/officeart/2005/8/layout/vList5"/>
    <dgm:cxn modelId="{8E7EE998-8F16-4439-9A57-4325317D461C}" srcId="{431021D5-4A3C-4859-A332-C4404D4B4B01}" destId="{03E5CADC-3B81-41ED-8A41-8079EF027777}" srcOrd="0" destOrd="0" parTransId="{3CEA8951-57A6-439A-9FC0-C7698DC3371B}" sibTransId="{B4822680-6F10-4ED0-B2DF-CD017CAA29BB}"/>
    <dgm:cxn modelId="{AD838ABB-4BE4-4BAC-8461-283C937C625A}" srcId="{431021D5-4A3C-4859-A332-C4404D4B4B01}" destId="{8B3B0E5B-98E6-4A27-B826-ED6639E54862}" srcOrd="2" destOrd="0" parTransId="{E6C4503D-2246-45F3-85D2-34A18D4193AA}" sibTransId="{6EE3E856-7E72-4349-ADFF-4E4B4F277A6D}"/>
    <dgm:cxn modelId="{B604B9BB-93BC-4E9C-A202-3EFE600A58F3}" type="presOf" srcId="{960A35E8-7F58-4307-AAE0-2A2A40A613D3}" destId="{AA57A54F-E3BF-4695-9280-BB7FADB7FBCB}" srcOrd="0" destOrd="1" presId="urn:microsoft.com/office/officeart/2005/8/layout/vList5"/>
    <dgm:cxn modelId="{5F6993BC-26D5-487C-8D72-5B5DF23B1EB3}" type="presOf" srcId="{1DE6F7D0-2149-46B1-B4F1-B4EC7B9DDC0E}" destId="{FC582689-858C-4D8B-8D90-663B6D68D083}" srcOrd="0" destOrd="0" presId="urn:microsoft.com/office/officeart/2005/8/layout/vList5"/>
    <dgm:cxn modelId="{5B79DBC0-89DD-4E07-B9E7-12FC69271A71}" srcId="{9D734E96-BD3D-4504-9681-5201E977FBD2}" destId="{1DE6F7D0-2149-46B1-B4F1-B4EC7B9DDC0E}" srcOrd="0" destOrd="0" parTransId="{9032495B-85B1-4247-B380-134B195E654A}" sibTransId="{E0E10D1B-6E87-45EC-89C2-A0976A1CF4B1}"/>
    <dgm:cxn modelId="{598463C1-73F0-4EFE-A34E-29F79A29F887}" type="presOf" srcId="{9D734E96-BD3D-4504-9681-5201E977FBD2}" destId="{CE79BEDC-FE9D-4F74-8785-66E84729CD44}" srcOrd="0" destOrd="0" presId="urn:microsoft.com/office/officeart/2005/8/layout/vList5"/>
    <dgm:cxn modelId="{192B2FE6-FD79-4428-8FD7-8FAEC68FF95A}" srcId="{9D734E96-BD3D-4504-9681-5201E977FBD2}" destId="{97A8FE31-726C-4F6A-A7EC-00C9976E95AF}" srcOrd="1" destOrd="0" parTransId="{717FCF8C-5410-4394-B0C2-A52384EC96C8}" sibTransId="{44BA304D-9195-454D-B260-03148F6499F0}"/>
    <dgm:cxn modelId="{C9F87BEA-26F5-4C8E-B8BF-E17530A7352F}" type="presOf" srcId="{41BF13AF-FE2A-4703-9A0C-D46415EEF178}" destId="{71B2AF25-FFA7-40DF-B8C1-2A498125A981}" srcOrd="0" destOrd="0" presId="urn:microsoft.com/office/officeart/2005/8/layout/vList5"/>
    <dgm:cxn modelId="{E6CC51F6-ED23-4AC0-B25D-FA6782DC5C50}" type="presOf" srcId="{34C97E06-8B6C-4D84-8BEE-3AB4B6556265}" destId="{FC582689-858C-4D8B-8D90-663B6D68D083}" srcOrd="0" destOrd="2" presId="urn:microsoft.com/office/officeart/2005/8/layout/vList5"/>
    <dgm:cxn modelId="{273C6FFB-99FE-430A-A09A-CF316A75EE30}" type="presOf" srcId="{03E5CADC-3B81-41ED-8A41-8079EF027777}" destId="{AA57A54F-E3BF-4695-9280-BB7FADB7FBCB}" srcOrd="0" destOrd="0" presId="urn:microsoft.com/office/officeart/2005/8/layout/vList5"/>
    <dgm:cxn modelId="{27DB482A-E47E-461B-AED1-2176EF4C3540}" type="presParOf" srcId="{71B2AF25-FFA7-40DF-B8C1-2A498125A981}" destId="{DBB9225B-5159-4836-829F-9A4B921A6259}" srcOrd="0" destOrd="0" presId="urn:microsoft.com/office/officeart/2005/8/layout/vList5"/>
    <dgm:cxn modelId="{5A9C4599-FCBC-49E5-903C-F8440E6F838A}" type="presParOf" srcId="{DBB9225B-5159-4836-829F-9A4B921A6259}" destId="{CE79BEDC-FE9D-4F74-8785-66E84729CD44}" srcOrd="0" destOrd="0" presId="urn:microsoft.com/office/officeart/2005/8/layout/vList5"/>
    <dgm:cxn modelId="{64DE1CCA-8D12-45AF-BDF7-E366AA76A860}" type="presParOf" srcId="{DBB9225B-5159-4836-829F-9A4B921A6259}" destId="{FC582689-858C-4D8B-8D90-663B6D68D083}" srcOrd="1" destOrd="0" presId="urn:microsoft.com/office/officeart/2005/8/layout/vList5"/>
    <dgm:cxn modelId="{DCAC0602-4090-4E5B-92D0-8B4FA948C4F9}" type="presParOf" srcId="{71B2AF25-FFA7-40DF-B8C1-2A498125A981}" destId="{7593969D-6F7B-4AC0-8E9F-6D99EA7AFFF5}" srcOrd="1" destOrd="0" presId="urn:microsoft.com/office/officeart/2005/8/layout/vList5"/>
    <dgm:cxn modelId="{77B6F59E-1950-4DA5-A824-37CC6C2BD6DD}" type="presParOf" srcId="{71B2AF25-FFA7-40DF-B8C1-2A498125A981}" destId="{478FC74B-902F-40B8-AF55-E79BB988E29E}" srcOrd="2" destOrd="0" presId="urn:microsoft.com/office/officeart/2005/8/layout/vList5"/>
    <dgm:cxn modelId="{725F8CED-B8D1-411B-9136-1145CFFA1FC7}" type="presParOf" srcId="{478FC74B-902F-40B8-AF55-E79BB988E29E}" destId="{250EBD66-D736-4481-9A53-C76F7B447CC4}" srcOrd="0" destOrd="0" presId="urn:microsoft.com/office/officeart/2005/8/layout/vList5"/>
    <dgm:cxn modelId="{28093D76-48F6-4A0B-9921-D35D97D773D3}" type="presParOf" srcId="{478FC74B-902F-40B8-AF55-E79BB988E29E}" destId="{AA57A54F-E3BF-4695-9280-BB7FADB7FB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201E5-A321-48F9-9D1D-B9702A065EF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A984995-28CB-4004-B92A-03170198990F}">
      <dgm:prSet/>
      <dgm:spPr/>
      <dgm:t>
        <a:bodyPr/>
        <a:lstStyle/>
        <a:p>
          <a:pPr>
            <a:lnSpc>
              <a:spcPct val="100000"/>
            </a:lnSpc>
          </a:pPr>
          <a:r>
            <a:rPr lang="en-US"/>
            <a:t>Themes vs Modules</a:t>
          </a:r>
        </a:p>
      </dgm:t>
    </dgm:pt>
    <dgm:pt modelId="{4CF8E162-D417-4337-B0FC-521F69D0150A}" type="parTrans" cxnId="{804C3F0D-BBD5-4965-9D7B-63FAAAA182CF}">
      <dgm:prSet/>
      <dgm:spPr/>
      <dgm:t>
        <a:bodyPr/>
        <a:lstStyle/>
        <a:p>
          <a:endParaRPr lang="en-US"/>
        </a:p>
      </dgm:t>
    </dgm:pt>
    <dgm:pt modelId="{307135B7-EC45-456E-832F-1F76F036A335}" type="sibTrans" cxnId="{804C3F0D-BBD5-4965-9D7B-63FAAAA182CF}">
      <dgm:prSet/>
      <dgm:spPr/>
      <dgm:t>
        <a:bodyPr/>
        <a:lstStyle/>
        <a:p>
          <a:endParaRPr lang="en-US"/>
        </a:p>
      </dgm:t>
    </dgm:pt>
    <dgm:pt modelId="{76612AF8-9D6C-4C1A-AD13-3E8B669BACD6}">
      <dgm:prSet/>
      <dgm:spPr/>
      <dgm:t>
        <a:bodyPr/>
        <a:lstStyle/>
        <a:p>
          <a:pPr>
            <a:lnSpc>
              <a:spcPct val="100000"/>
            </a:lnSpc>
          </a:pPr>
          <a:r>
            <a:rPr lang="en-US"/>
            <a:t>Mix of instructor led and on demand (Right Time Training) themes</a:t>
          </a:r>
        </a:p>
      </dgm:t>
    </dgm:pt>
    <dgm:pt modelId="{AAB13E87-6E03-410F-A20B-F6966466BC04}" type="parTrans" cxnId="{37193572-0823-4C7E-9567-315A4F847A83}">
      <dgm:prSet/>
      <dgm:spPr/>
      <dgm:t>
        <a:bodyPr/>
        <a:lstStyle/>
        <a:p>
          <a:endParaRPr lang="en-US"/>
        </a:p>
      </dgm:t>
    </dgm:pt>
    <dgm:pt modelId="{9E4237CC-B918-42AF-A40D-583F2A6EE0AC}" type="sibTrans" cxnId="{37193572-0823-4C7E-9567-315A4F847A83}">
      <dgm:prSet/>
      <dgm:spPr/>
      <dgm:t>
        <a:bodyPr/>
        <a:lstStyle/>
        <a:p>
          <a:endParaRPr lang="en-US"/>
        </a:p>
      </dgm:t>
    </dgm:pt>
    <dgm:pt modelId="{BFA652C2-BCA0-4F71-93AC-75018E52FE9E}">
      <dgm:prSet/>
      <dgm:spPr/>
      <dgm:t>
        <a:bodyPr/>
        <a:lstStyle/>
        <a:p>
          <a:pPr>
            <a:lnSpc>
              <a:spcPct val="100000"/>
            </a:lnSpc>
          </a:pPr>
          <a:r>
            <a:rPr lang="en-US"/>
            <a:t>No class is over 2 hours</a:t>
          </a:r>
        </a:p>
      </dgm:t>
    </dgm:pt>
    <dgm:pt modelId="{A57F3396-B21A-4515-819C-265E6CC478C0}" type="parTrans" cxnId="{2B73D2A0-D1F9-4958-B853-B5C139F5EAD2}">
      <dgm:prSet/>
      <dgm:spPr/>
      <dgm:t>
        <a:bodyPr/>
        <a:lstStyle/>
        <a:p>
          <a:endParaRPr lang="en-US"/>
        </a:p>
      </dgm:t>
    </dgm:pt>
    <dgm:pt modelId="{6942E7AE-4D8F-4C89-B05B-A4D54DB6C07A}" type="sibTrans" cxnId="{2B73D2A0-D1F9-4958-B853-B5C139F5EAD2}">
      <dgm:prSet/>
      <dgm:spPr/>
      <dgm:t>
        <a:bodyPr/>
        <a:lstStyle/>
        <a:p>
          <a:endParaRPr lang="en-US"/>
        </a:p>
      </dgm:t>
    </dgm:pt>
    <dgm:pt modelId="{4F9519A9-65A0-4D7C-9276-E3D3A2585F47}">
      <dgm:prSet/>
      <dgm:spPr/>
      <dgm:t>
        <a:bodyPr/>
        <a:lstStyle/>
        <a:p>
          <a:pPr>
            <a:lnSpc>
              <a:spcPct val="100000"/>
            </a:lnSpc>
          </a:pPr>
          <a:r>
            <a:rPr lang="en-US"/>
            <a:t>Some choice in which classes to take</a:t>
          </a:r>
        </a:p>
      </dgm:t>
    </dgm:pt>
    <dgm:pt modelId="{74529737-CBAA-4979-9432-888A5F8DBC69}" type="parTrans" cxnId="{CE5C5B10-DEC5-4685-8B9C-0815AC0D2E85}">
      <dgm:prSet/>
      <dgm:spPr/>
      <dgm:t>
        <a:bodyPr/>
        <a:lstStyle/>
        <a:p>
          <a:endParaRPr lang="en-US"/>
        </a:p>
      </dgm:t>
    </dgm:pt>
    <dgm:pt modelId="{AFC858BD-4A77-4D80-9D48-723DC0BEABB1}" type="sibTrans" cxnId="{CE5C5B10-DEC5-4685-8B9C-0815AC0D2E85}">
      <dgm:prSet/>
      <dgm:spPr/>
      <dgm:t>
        <a:bodyPr/>
        <a:lstStyle/>
        <a:p>
          <a:endParaRPr lang="en-US"/>
        </a:p>
      </dgm:t>
    </dgm:pt>
    <dgm:pt modelId="{7CD62618-FDBD-4D7A-B83D-3D8479A0F215}">
      <dgm:prSet/>
      <dgm:spPr/>
      <dgm:t>
        <a:bodyPr/>
        <a:lstStyle/>
        <a:p>
          <a:pPr>
            <a:lnSpc>
              <a:spcPct val="100000"/>
            </a:lnSpc>
          </a:pPr>
          <a:r>
            <a:rPr lang="en-US"/>
            <a:t>Spanish language offerings</a:t>
          </a:r>
        </a:p>
      </dgm:t>
    </dgm:pt>
    <dgm:pt modelId="{BE582013-4199-4320-9A0A-FE4FFAC94D0E}" type="parTrans" cxnId="{917AA11D-BABD-4ED7-8612-D66AFEF5A842}">
      <dgm:prSet/>
      <dgm:spPr/>
      <dgm:t>
        <a:bodyPr/>
        <a:lstStyle/>
        <a:p>
          <a:endParaRPr lang="en-US"/>
        </a:p>
      </dgm:t>
    </dgm:pt>
    <dgm:pt modelId="{5F6C913C-7FED-4CB7-9859-817A501DC599}" type="sibTrans" cxnId="{917AA11D-BABD-4ED7-8612-D66AFEF5A842}">
      <dgm:prSet/>
      <dgm:spPr/>
      <dgm:t>
        <a:bodyPr/>
        <a:lstStyle/>
        <a:p>
          <a:endParaRPr lang="en-US"/>
        </a:p>
      </dgm:t>
    </dgm:pt>
    <dgm:pt modelId="{FB5038C8-36C1-426F-8A34-1781CE2F4184}" type="pres">
      <dgm:prSet presAssocID="{E2E201E5-A321-48F9-9D1D-B9702A065EF6}" presName="root" presStyleCnt="0">
        <dgm:presLayoutVars>
          <dgm:dir/>
          <dgm:resizeHandles val="exact"/>
        </dgm:presLayoutVars>
      </dgm:prSet>
      <dgm:spPr/>
    </dgm:pt>
    <dgm:pt modelId="{7CC83E2F-D858-49AE-B97D-06E76A712481}" type="pres">
      <dgm:prSet presAssocID="{DA984995-28CB-4004-B92A-03170198990F}" presName="compNode" presStyleCnt="0"/>
      <dgm:spPr/>
    </dgm:pt>
    <dgm:pt modelId="{971EEC7D-C596-413E-9C5D-E0DA107323F8}" type="pres">
      <dgm:prSet presAssocID="{DA984995-28CB-4004-B92A-03170198990F}" presName="bgRect" presStyleLbl="bgShp" presStyleIdx="0" presStyleCnt="5"/>
      <dgm:spPr/>
    </dgm:pt>
    <dgm:pt modelId="{08836E77-2247-433D-9DFB-62FD3A45BF80}" type="pres">
      <dgm:prSet presAssocID="{DA984995-28CB-4004-B92A-03170198990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D7D1258-3726-4CD6-A531-5A99C3AD2ADB}" type="pres">
      <dgm:prSet presAssocID="{DA984995-28CB-4004-B92A-03170198990F}" presName="spaceRect" presStyleCnt="0"/>
      <dgm:spPr/>
    </dgm:pt>
    <dgm:pt modelId="{A520612B-07BA-4929-84C3-D9D47CB85864}" type="pres">
      <dgm:prSet presAssocID="{DA984995-28CB-4004-B92A-03170198990F}" presName="parTx" presStyleLbl="revTx" presStyleIdx="0" presStyleCnt="5">
        <dgm:presLayoutVars>
          <dgm:chMax val="0"/>
          <dgm:chPref val="0"/>
        </dgm:presLayoutVars>
      </dgm:prSet>
      <dgm:spPr/>
    </dgm:pt>
    <dgm:pt modelId="{C0132357-AFA8-4196-95D9-367BE4D3E43E}" type="pres">
      <dgm:prSet presAssocID="{307135B7-EC45-456E-832F-1F76F036A335}" presName="sibTrans" presStyleCnt="0"/>
      <dgm:spPr/>
    </dgm:pt>
    <dgm:pt modelId="{B796C94E-5128-4E79-8231-B9F45BA7D312}" type="pres">
      <dgm:prSet presAssocID="{76612AF8-9D6C-4C1A-AD13-3E8B669BACD6}" presName="compNode" presStyleCnt="0"/>
      <dgm:spPr/>
    </dgm:pt>
    <dgm:pt modelId="{F6E59A7C-AC72-4878-910A-E8C04B6CC413}" type="pres">
      <dgm:prSet presAssocID="{76612AF8-9D6C-4C1A-AD13-3E8B669BACD6}" presName="bgRect" presStyleLbl="bgShp" presStyleIdx="1" presStyleCnt="5"/>
      <dgm:spPr/>
    </dgm:pt>
    <dgm:pt modelId="{A869E7FB-224E-46B6-A782-918837B245FC}" type="pres">
      <dgm:prSet presAssocID="{76612AF8-9D6C-4C1A-AD13-3E8B669BACD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711DDFA3-3A1F-47D3-8970-BBE8EC0C7B55}" type="pres">
      <dgm:prSet presAssocID="{76612AF8-9D6C-4C1A-AD13-3E8B669BACD6}" presName="spaceRect" presStyleCnt="0"/>
      <dgm:spPr/>
    </dgm:pt>
    <dgm:pt modelId="{2DF1F69D-775E-42AA-AE34-41135438D276}" type="pres">
      <dgm:prSet presAssocID="{76612AF8-9D6C-4C1A-AD13-3E8B669BACD6}" presName="parTx" presStyleLbl="revTx" presStyleIdx="1" presStyleCnt="5">
        <dgm:presLayoutVars>
          <dgm:chMax val="0"/>
          <dgm:chPref val="0"/>
        </dgm:presLayoutVars>
      </dgm:prSet>
      <dgm:spPr/>
    </dgm:pt>
    <dgm:pt modelId="{E6E3FDBF-78A6-4928-9843-A80F28DD08DE}" type="pres">
      <dgm:prSet presAssocID="{9E4237CC-B918-42AF-A40D-583F2A6EE0AC}" presName="sibTrans" presStyleCnt="0"/>
      <dgm:spPr/>
    </dgm:pt>
    <dgm:pt modelId="{E3B81AE5-66C0-44C8-8F2F-D5A067404E63}" type="pres">
      <dgm:prSet presAssocID="{BFA652C2-BCA0-4F71-93AC-75018E52FE9E}" presName="compNode" presStyleCnt="0"/>
      <dgm:spPr/>
    </dgm:pt>
    <dgm:pt modelId="{1247A148-937B-4993-A09C-F215B96DE455}" type="pres">
      <dgm:prSet presAssocID="{BFA652C2-BCA0-4F71-93AC-75018E52FE9E}" presName="bgRect" presStyleLbl="bgShp" presStyleIdx="2" presStyleCnt="5"/>
      <dgm:spPr/>
    </dgm:pt>
    <dgm:pt modelId="{8116810F-6568-4E94-B25E-A49D82CEC39A}" type="pres">
      <dgm:prSet presAssocID="{BFA652C2-BCA0-4F71-93AC-75018E52FE9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694C0D7B-39FA-425C-BC4A-6D3853E60D97}" type="pres">
      <dgm:prSet presAssocID="{BFA652C2-BCA0-4F71-93AC-75018E52FE9E}" presName="spaceRect" presStyleCnt="0"/>
      <dgm:spPr/>
    </dgm:pt>
    <dgm:pt modelId="{145A1B83-12C1-4A7C-A17E-E1C43CBEF7C5}" type="pres">
      <dgm:prSet presAssocID="{BFA652C2-BCA0-4F71-93AC-75018E52FE9E}" presName="parTx" presStyleLbl="revTx" presStyleIdx="2" presStyleCnt="5">
        <dgm:presLayoutVars>
          <dgm:chMax val="0"/>
          <dgm:chPref val="0"/>
        </dgm:presLayoutVars>
      </dgm:prSet>
      <dgm:spPr/>
    </dgm:pt>
    <dgm:pt modelId="{C541071D-1764-4EAC-A2AE-6C9AA9C49A75}" type="pres">
      <dgm:prSet presAssocID="{6942E7AE-4D8F-4C89-B05B-A4D54DB6C07A}" presName="sibTrans" presStyleCnt="0"/>
      <dgm:spPr/>
    </dgm:pt>
    <dgm:pt modelId="{11E69407-AFCA-4F3D-A534-E7CED939A974}" type="pres">
      <dgm:prSet presAssocID="{4F9519A9-65A0-4D7C-9276-E3D3A2585F47}" presName="compNode" presStyleCnt="0"/>
      <dgm:spPr/>
    </dgm:pt>
    <dgm:pt modelId="{95DF6AF9-C869-4782-AA0A-17269DCF858D}" type="pres">
      <dgm:prSet presAssocID="{4F9519A9-65A0-4D7C-9276-E3D3A2585F47}" presName="bgRect" presStyleLbl="bgShp" presStyleIdx="3" presStyleCnt="5"/>
      <dgm:spPr/>
    </dgm:pt>
    <dgm:pt modelId="{4F7347B2-D147-4244-ADF1-84B900672754}" type="pres">
      <dgm:prSet presAssocID="{4F9519A9-65A0-4D7C-9276-E3D3A2585F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C736318B-DE83-419F-A48E-E9D40A687486}" type="pres">
      <dgm:prSet presAssocID="{4F9519A9-65A0-4D7C-9276-E3D3A2585F47}" presName="spaceRect" presStyleCnt="0"/>
      <dgm:spPr/>
    </dgm:pt>
    <dgm:pt modelId="{E5BD0848-310B-4AA6-81E1-0588B6CEB245}" type="pres">
      <dgm:prSet presAssocID="{4F9519A9-65A0-4D7C-9276-E3D3A2585F47}" presName="parTx" presStyleLbl="revTx" presStyleIdx="3" presStyleCnt="5">
        <dgm:presLayoutVars>
          <dgm:chMax val="0"/>
          <dgm:chPref val="0"/>
        </dgm:presLayoutVars>
      </dgm:prSet>
      <dgm:spPr/>
    </dgm:pt>
    <dgm:pt modelId="{B5298867-A16B-47BD-AFFB-79D652B5EEC8}" type="pres">
      <dgm:prSet presAssocID="{AFC858BD-4A77-4D80-9D48-723DC0BEABB1}" presName="sibTrans" presStyleCnt="0"/>
      <dgm:spPr/>
    </dgm:pt>
    <dgm:pt modelId="{298D534A-FEA1-4FED-948D-DFF25B2D376E}" type="pres">
      <dgm:prSet presAssocID="{7CD62618-FDBD-4D7A-B83D-3D8479A0F215}" presName="compNode" presStyleCnt="0"/>
      <dgm:spPr/>
    </dgm:pt>
    <dgm:pt modelId="{B7AC97F9-AC48-4F22-A49F-18B647D9D3EB}" type="pres">
      <dgm:prSet presAssocID="{7CD62618-FDBD-4D7A-B83D-3D8479A0F215}" presName="bgRect" presStyleLbl="bgShp" presStyleIdx="4" presStyleCnt="5"/>
      <dgm:spPr/>
    </dgm:pt>
    <dgm:pt modelId="{CAFD96E3-8858-4E0C-9C6D-DBA2266CF4CF}" type="pres">
      <dgm:prSet presAssocID="{7CD62618-FDBD-4D7A-B83D-3D8479A0F2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39719C22-E6CD-4599-8086-6ECE327FE0B0}" type="pres">
      <dgm:prSet presAssocID="{7CD62618-FDBD-4D7A-B83D-3D8479A0F215}" presName="spaceRect" presStyleCnt="0"/>
      <dgm:spPr/>
    </dgm:pt>
    <dgm:pt modelId="{85F77397-1CBB-4886-AB9A-FDE8711D4477}" type="pres">
      <dgm:prSet presAssocID="{7CD62618-FDBD-4D7A-B83D-3D8479A0F215}" presName="parTx" presStyleLbl="revTx" presStyleIdx="4" presStyleCnt="5">
        <dgm:presLayoutVars>
          <dgm:chMax val="0"/>
          <dgm:chPref val="0"/>
        </dgm:presLayoutVars>
      </dgm:prSet>
      <dgm:spPr/>
    </dgm:pt>
  </dgm:ptLst>
  <dgm:cxnLst>
    <dgm:cxn modelId="{91CB0209-1063-4C7B-9932-A35EFBF4E5CD}" type="presOf" srcId="{76612AF8-9D6C-4C1A-AD13-3E8B669BACD6}" destId="{2DF1F69D-775E-42AA-AE34-41135438D276}" srcOrd="0" destOrd="0" presId="urn:microsoft.com/office/officeart/2018/2/layout/IconVerticalSolidList"/>
    <dgm:cxn modelId="{804C3F0D-BBD5-4965-9D7B-63FAAAA182CF}" srcId="{E2E201E5-A321-48F9-9D1D-B9702A065EF6}" destId="{DA984995-28CB-4004-B92A-03170198990F}" srcOrd="0" destOrd="0" parTransId="{4CF8E162-D417-4337-B0FC-521F69D0150A}" sibTransId="{307135B7-EC45-456E-832F-1F76F036A335}"/>
    <dgm:cxn modelId="{0736440D-280E-4F2A-A42C-78007A722C60}" type="presOf" srcId="{E2E201E5-A321-48F9-9D1D-B9702A065EF6}" destId="{FB5038C8-36C1-426F-8A34-1781CE2F4184}" srcOrd="0" destOrd="0" presId="urn:microsoft.com/office/officeart/2018/2/layout/IconVerticalSolidList"/>
    <dgm:cxn modelId="{CE5C5B10-DEC5-4685-8B9C-0815AC0D2E85}" srcId="{E2E201E5-A321-48F9-9D1D-B9702A065EF6}" destId="{4F9519A9-65A0-4D7C-9276-E3D3A2585F47}" srcOrd="3" destOrd="0" parTransId="{74529737-CBAA-4979-9432-888A5F8DBC69}" sibTransId="{AFC858BD-4A77-4D80-9D48-723DC0BEABB1}"/>
    <dgm:cxn modelId="{917AA11D-BABD-4ED7-8612-D66AFEF5A842}" srcId="{E2E201E5-A321-48F9-9D1D-B9702A065EF6}" destId="{7CD62618-FDBD-4D7A-B83D-3D8479A0F215}" srcOrd="4" destOrd="0" parTransId="{BE582013-4199-4320-9A0A-FE4FFAC94D0E}" sibTransId="{5F6C913C-7FED-4CB7-9859-817A501DC599}"/>
    <dgm:cxn modelId="{A0CCDC2C-96FE-402B-A768-3EF720D1EBBC}" type="presOf" srcId="{BFA652C2-BCA0-4F71-93AC-75018E52FE9E}" destId="{145A1B83-12C1-4A7C-A17E-E1C43CBEF7C5}" srcOrd="0" destOrd="0" presId="urn:microsoft.com/office/officeart/2018/2/layout/IconVerticalSolidList"/>
    <dgm:cxn modelId="{1976202F-05F8-4A05-A684-AA98A0FE4128}" type="presOf" srcId="{DA984995-28CB-4004-B92A-03170198990F}" destId="{A520612B-07BA-4929-84C3-D9D47CB85864}" srcOrd="0" destOrd="0" presId="urn:microsoft.com/office/officeart/2018/2/layout/IconVerticalSolidList"/>
    <dgm:cxn modelId="{37193572-0823-4C7E-9567-315A4F847A83}" srcId="{E2E201E5-A321-48F9-9D1D-B9702A065EF6}" destId="{76612AF8-9D6C-4C1A-AD13-3E8B669BACD6}" srcOrd="1" destOrd="0" parTransId="{AAB13E87-6E03-410F-A20B-F6966466BC04}" sibTransId="{9E4237CC-B918-42AF-A40D-583F2A6EE0AC}"/>
    <dgm:cxn modelId="{2B73D2A0-D1F9-4958-B853-B5C139F5EAD2}" srcId="{E2E201E5-A321-48F9-9D1D-B9702A065EF6}" destId="{BFA652C2-BCA0-4F71-93AC-75018E52FE9E}" srcOrd="2" destOrd="0" parTransId="{A57F3396-B21A-4515-819C-265E6CC478C0}" sibTransId="{6942E7AE-4D8F-4C89-B05B-A4D54DB6C07A}"/>
    <dgm:cxn modelId="{CD99E0A4-322B-46A6-9411-2CB8905043F8}" type="presOf" srcId="{7CD62618-FDBD-4D7A-B83D-3D8479A0F215}" destId="{85F77397-1CBB-4886-AB9A-FDE8711D4477}" srcOrd="0" destOrd="0" presId="urn:microsoft.com/office/officeart/2018/2/layout/IconVerticalSolidList"/>
    <dgm:cxn modelId="{E7FB70B9-027C-46C6-80EC-39E9BBA7CC6A}" type="presOf" srcId="{4F9519A9-65A0-4D7C-9276-E3D3A2585F47}" destId="{E5BD0848-310B-4AA6-81E1-0588B6CEB245}" srcOrd="0" destOrd="0" presId="urn:microsoft.com/office/officeart/2018/2/layout/IconVerticalSolidList"/>
    <dgm:cxn modelId="{B9FA84BA-13B2-4A01-A0D7-D47F47F46FC4}" type="presParOf" srcId="{FB5038C8-36C1-426F-8A34-1781CE2F4184}" destId="{7CC83E2F-D858-49AE-B97D-06E76A712481}" srcOrd="0" destOrd="0" presId="urn:microsoft.com/office/officeart/2018/2/layout/IconVerticalSolidList"/>
    <dgm:cxn modelId="{6E28977F-1A57-4467-8047-98930545922C}" type="presParOf" srcId="{7CC83E2F-D858-49AE-B97D-06E76A712481}" destId="{971EEC7D-C596-413E-9C5D-E0DA107323F8}" srcOrd="0" destOrd="0" presId="urn:microsoft.com/office/officeart/2018/2/layout/IconVerticalSolidList"/>
    <dgm:cxn modelId="{9803C801-40E9-46DC-AD7C-F7ACE05A966F}" type="presParOf" srcId="{7CC83E2F-D858-49AE-B97D-06E76A712481}" destId="{08836E77-2247-433D-9DFB-62FD3A45BF80}" srcOrd="1" destOrd="0" presId="urn:microsoft.com/office/officeart/2018/2/layout/IconVerticalSolidList"/>
    <dgm:cxn modelId="{517823C3-9E1A-4471-8907-A255D1716781}" type="presParOf" srcId="{7CC83E2F-D858-49AE-B97D-06E76A712481}" destId="{AD7D1258-3726-4CD6-A531-5A99C3AD2ADB}" srcOrd="2" destOrd="0" presId="urn:microsoft.com/office/officeart/2018/2/layout/IconVerticalSolidList"/>
    <dgm:cxn modelId="{9EEEBE11-4F23-4DB1-8B1E-A0A1AA08A2FD}" type="presParOf" srcId="{7CC83E2F-D858-49AE-B97D-06E76A712481}" destId="{A520612B-07BA-4929-84C3-D9D47CB85864}" srcOrd="3" destOrd="0" presId="urn:microsoft.com/office/officeart/2018/2/layout/IconVerticalSolidList"/>
    <dgm:cxn modelId="{24315C74-567D-4594-861E-F3D0A74D26AC}" type="presParOf" srcId="{FB5038C8-36C1-426F-8A34-1781CE2F4184}" destId="{C0132357-AFA8-4196-95D9-367BE4D3E43E}" srcOrd="1" destOrd="0" presId="urn:microsoft.com/office/officeart/2018/2/layout/IconVerticalSolidList"/>
    <dgm:cxn modelId="{3C8F6170-F08F-4A70-A763-DA3CC4F5CCAC}" type="presParOf" srcId="{FB5038C8-36C1-426F-8A34-1781CE2F4184}" destId="{B796C94E-5128-4E79-8231-B9F45BA7D312}" srcOrd="2" destOrd="0" presId="urn:microsoft.com/office/officeart/2018/2/layout/IconVerticalSolidList"/>
    <dgm:cxn modelId="{A33FF563-5AEF-4D89-9DAC-49844AEA7149}" type="presParOf" srcId="{B796C94E-5128-4E79-8231-B9F45BA7D312}" destId="{F6E59A7C-AC72-4878-910A-E8C04B6CC413}" srcOrd="0" destOrd="0" presId="urn:microsoft.com/office/officeart/2018/2/layout/IconVerticalSolidList"/>
    <dgm:cxn modelId="{5034CBBB-2C7C-4AB2-A643-216102F614EF}" type="presParOf" srcId="{B796C94E-5128-4E79-8231-B9F45BA7D312}" destId="{A869E7FB-224E-46B6-A782-918837B245FC}" srcOrd="1" destOrd="0" presId="urn:microsoft.com/office/officeart/2018/2/layout/IconVerticalSolidList"/>
    <dgm:cxn modelId="{FFB10514-3106-4C6C-BED7-BB5DCB2F3C8F}" type="presParOf" srcId="{B796C94E-5128-4E79-8231-B9F45BA7D312}" destId="{711DDFA3-3A1F-47D3-8970-BBE8EC0C7B55}" srcOrd="2" destOrd="0" presId="urn:microsoft.com/office/officeart/2018/2/layout/IconVerticalSolidList"/>
    <dgm:cxn modelId="{AF5B2DAE-FE18-475F-BD2C-1E57A2F69931}" type="presParOf" srcId="{B796C94E-5128-4E79-8231-B9F45BA7D312}" destId="{2DF1F69D-775E-42AA-AE34-41135438D276}" srcOrd="3" destOrd="0" presId="urn:microsoft.com/office/officeart/2018/2/layout/IconVerticalSolidList"/>
    <dgm:cxn modelId="{D38AEE02-3EB8-457D-8B87-5793351BAC96}" type="presParOf" srcId="{FB5038C8-36C1-426F-8A34-1781CE2F4184}" destId="{E6E3FDBF-78A6-4928-9843-A80F28DD08DE}" srcOrd="3" destOrd="0" presId="urn:microsoft.com/office/officeart/2018/2/layout/IconVerticalSolidList"/>
    <dgm:cxn modelId="{36ED5A96-3C4A-4ACD-8CAE-5E77139526D7}" type="presParOf" srcId="{FB5038C8-36C1-426F-8A34-1781CE2F4184}" destId="{E3B81AE5-66C0-44C8-8F2F-D5A067404E63}" srcOrd="4" destOrd="0" presId="urn:microsoft.com/office/officeart/2018/2/layout/IconVerticalSolidList"/>
    <dgm:cxn modelId="{9832AC7B-36BC-4906-ACE3-04869E4D6FBC}" type="presParOf" srcId="{E3B81AE5-66C0-44C8-8F2F-D5A067404E63}" destId="{1247A148-937B-4993-A09C-F215B96DE455}" srcOrd="0" destOrd="0" presId="urn:microsoft.com/office/officeart/2018/2/layout/IconVerticalSolidList"/>
    <dgm:cxn modelId="{14667E0E-9F65-44CD-A8FA-7170FA96D869}" type="presParOf" srcId="{E3B81AE5-66C0-44C8-8F2F-D5A067404E63}" destId="{8116810F-6568-4E94-B25E-A49D82CEC39A}" srcOrd="1" destOrd="0" presId="urn:microsoft.com/office/officeart/2018/2/layout/IconVerticalSolidList"/>
    <dgm:cxn modelId="{85BCB20D-86AD-457B-93EF-6CD42B0E89A6}" type="presParOf" srcId="{E3B81AE5-66C0-44C8-8F2F-D5A067404E63}" destId="{694C0D7B-39FA-425C-BC4A-6D3853E60D97}" srcOrd="2" destOrd="0" presId="urn:microsoft.com/office/officeart/2018/2/layout/IconVerticalSolidList"/>
    <dgm:cxn modelId="{6D433D69-89F0-4F86-82E1-AB3136D899CA}" type="presParOf" srcId="{E3B81AE5-66C0-44C8-8F2F-D5A067404E63}" destId="{145A1B83-12C1-4A7C-A17E-E1C43CBEF7C5}" srcOrd="3" destOrd="0" presId="urn:microsoft.com/office/officeart/2018/2/layout/IconVerticalSolidList"/>
    <dgm:cxn modelId="{F0160E8B-AE28-4011-BF1B-4629886DDFF2}" type="presParOf" srcId="{FB5038C8-36C1-426F-8A34-1781CE2F4184}" destId="{C541071D-1764-4EAC-A2AE-6C9AA9C49A75}" srcOrd="5" destOrd="0" presId="urn:microsoft.com/office/officeart/2018/2/layout/IconVerticalSolidList"/>
    <dgm:cxn modelId="{7E9F356E-4A90-439C-96A9-8755D6D35BA5}" type="presParOf" srcId="{FB5038C8-36C1-426F-8A34-1781CE2F4184}" destId="{11E69407-AFCA-4F3D-A534-E7CED939A974}" srcOrd="6" destOrd="0" presId="urn:microsoft.com/office/officeart/2018/2/layout/IconVerticalSolidList"/>
    <dgm:cxn modelId="{6C32BC83-8B3C-471F-AB0D-24FB592EC9A5}" type="presParOf" srcId="{11E69407-AFCA-4F3D-A534-E7CED939A974}" destId="{95DF6AF9-C869-4782-AA0A-17269DCF858D}" srcOrd="0" destOrd="0" presId="urn:microsoft.com/office/officeart/2018/2/layout/IconVerticalSolidList"/>
    <dgm:cxn modelId="{0B6C7FB6-06A6-4C99-A49D-9CC1951BA9CD}" type="presParOf" srcId="{11E69407-AFCA-4F3D-A534-E7CED939A974}" destId="{4F7347B2-D147-4244-ADF1-84B900672754}" srcOrd="1" destOrd="0" presId="urn:microsoft.com/office/officeart/2018/2/layout/IconVerticalSolidList"/>
    <dgm:cxn modelId="{A739667F-842F-462B-85A1-B102ACB3031F}" type="presParOf" srcId="{11E69407-AFCA-4F3D-A534-E7CED939A974}" destId="{C736318B-DE83-419F-A48E-E9D40A687486}" srcOrd="2" destOrd="0" presId="urn:microsoft.com/office/officeart/2018/2/layout/IconVerticalSolidList"/>
    <dgm:cxn modelId="{A2FA8A08-ECBB-403B-8300-39DE557DC47F}" type="presParOf" srcId="{11E69407-AFCA-4F3D-A534-E7CED939A974}" destId="{E5BD0848-310B-4AA6-81E1-0588B6CEB245}" srcOrd="3" destOrd="0" presId="urn:microsoft.com/office/officeart/2018/2/layout/IconVerticalSolidList"/>
    <dgm:cxn modelId="{278FABA9-9A1F-423A-882B-E047C2003F64}" type="presParOf" srcId="{FB5038C8-36C1-426F-8A34-1781CE2F4184}" destId="{B5298867-A16B-47BD-AFFB-79D652B5EEC8}" srcOrd="7" destOrd="0" presId="urn:microsoft.com/office/officeart/2018/2/layout/IconVerticalSolidList"/>
    <dgm:cxn modelId="{B330AF2C-0ABE-4D9C-9A35-BAA01490555B}" type="presParOf" srcId="{FB5038C8-36C1-426F-8A34-1781CE2F4184}" destId="{298D534A-FEA1-4FED-948D-DFF25B2D376E}" srcOrd="8" destOrd="0" presId="urn:microsoft.com/office/officeart/2018/2/layout/IconVerticalSolidList"/>
    <dgm:cxn modelId="{996BDE2C-39D6-4A7E-876E-22BDCC5251C5}" type="presParOf" srcId="{298D534A-FEA1-4FED-948D-DFF25B2D376E}" destId="{B7AC97F9-AC48-4F22-A49F-18B647D9D3EB}" srcOrd="0" destOrd="0" presId="urn:microsoft.com/office/officeart/2018/2/layout/IconVerticalSolidList"/>
    <dgm:cxn modelId="{58A1C567-FACC-4728-922F-54546289722B}" type="presParOf" srcId="{298D534A-FEA1-4FED-948D-DFF25B2D376E}" destId="{CAFD96E3-8858-4E0C-9C6D-DBA2266CF4CF}" srcOrd="1" destOrd="0" presId="urn:microsoft.com/office/officeart/2018/2/layout/IconVerticalSolidList"/>
    <dgm:cxn modelId="{45630CEE-EFD1-461D-88F9-83B6A8988C3B}" type="presParOf" srcId="{298D534A-FEA1-4FED-948D-DFF25B2D376E}" destId="{39719C22-E6CD-4599-8086-6ECE327FE0B0}" srcOrd="2" destOrd="0" presId="urn:microsoft.com/office/officeart/2018/2/layout/IconVerticalSolidList"/>
    <dgm:cxn modelId="{BA36FDDD-E3E8-45C6-B617-6E6591AE2BC2}" type="presParOf" srcId="{298D534A-FEA1-4FED-948D-DFF25B2D376E}" destId="{85F77397-1CBB-4886-AB9A-FDE8711D447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82689-858C-4D8B-8D90-663B6D68D083}">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Foster Parent Foundation</a:t>
          </a:r>
        </a:p>
        <a:p>
          <a:pPr marL="228600" lvl="1" indent="-228600" algn="l" defTabSz="889000">
            <a:lnSpc>
              <a:spcPct val="90000"/>
            </a:lnSpc>
            <a:spcBef>
              <a:spcPct val="0"/>
            </a:spcBef>
            <a:spcAft>
              <a:spcPct val="15000"/>
            </a:spcAft>
            <a:buChar char="•"/>
          </a:pPr>
          <a:r>
            <a:rPr lang="en-US" sz="2000" kern="1200"/>
            <a:t>Fostering to Forever</a:t>
          </a:r>
        </a:p>
        <a:p>
          <a:pPr marL="228600" lvl="1" indent="-228600" algn="l" defTabSz="889000">
            <a:lnSpc>
              <a:spcPct val="90000"/>
            </a:lnSpc>
            <a:spcBef>
              <a:spcPct val="0"/>
            </a:spcBef>
            <a:spcAft>
              <a:spcPct val="15000"/>
            </a:spcAft>
            <a:buChar char="•"/>
          </a:pPr>
          <a:r>
            <a:rPr lang="en-US" sz="2000" kern="1200"/>
            <a:t>Building Forever Families, Days 1, 2, and 3</a:t>
          </a:r>
        </a:p>
      </dsp:txBody>
      <dsp:txXfrm rot="-5400000">
        <a:off x="3785616" y="295201"/>
        <a:ext cx="6647092" cy="1532257"/>
      </dsp:txXfrm>
    </dsp:sp>
    <dsp:sp modelId="{CE79BEDC-FE9D-4F74-8785-66E84729CD44}">
      <dsp:nvSpPr>
        <dsp:cNvPr id="0" name=""/>
        <dsp:cNvSpPr/>
      </dsp:nvSpPr>
      <dsp:spPr>
        <a:xfrm>
          <a:off x="0" y="53"/>
          <a:ext cx="3785616" cy="2122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Replaces current curricula:</a:t>
          </a:r>
        </a:p>
      </dsp:txBody>
      <dsp:txXfrm>
        <a:off x="103614" y="103667"/>
        <a:ext cx="3578388" cy="1915324"/>
      </dsp:txXfrm>
    </dsp:sp>
    <dsp:sp modelId="{AA57A54F-E3BF-4695-9280-BB7FADB7FBCB}">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Level 2 foster parents- initial licensing training</a:t>
          </a:r>
        </a:p>
        <a:p>
          <a:pPr marL="228600" lvl="1" indent="-228600" algn="l" defTabSz="889000">
            <a:lnSpc>
              <a:spcPct val="90000"/>
            </a:lnSpc>
            <a:spcBef>
              <a:spcPct val="0"/>
            </a:spcBef>
            <a:spcAft>
              <a:spcPct val="15000"/>
            </a:spcAft>
            <a:buChar char="•"/>
          </a:pPr>
          <a:r>
            <a:rPr lang="en-US" sz="2000" kern="1200"/>
            <a:t>Levels 3 and 4 foster parents- a portion of pre-placement training</a:t>
          </a:r>
        </a:p>
        <a:p>
          <a:pPr marL="228600" lvl="1" indent="-228600" algn="l" defTabSz="889000">
            <a:lnSpc>
              <a:spcPct val="90000"/>
            </a:lnSpc>
            <a:spcBef>
              <a:spcPct val="0"/>
            </a:spcBef>
            <a:spcAft>
              <a:spcPct val="15000"/>
            </a:spcAft>
            <a:buChar char="•"/>
          </a:pPr>
          <a:r>
            <a:rPr lang="en-US" sz="2000" kern="1200"/>
            <a:t>All pre-adoptive families- conversion and waiting families</a:t>
          </a:r>
        </a:p>
      </dsp:txBody>
      <dsp:txXfrm rot="-5400000">
        <a:off x="3785616" y="2523880"/>
        <a:ext cx="6647092" cy="1532257"/>
      </dsp:txXfrm>
    </dsp:sp>
    <dsp:sp modelId="{250EBD66-D736-4481-9A53-C76F7B447CC4}">
      <dsp:nvSpPr>
        <dsp:cNvPr id="0" name=""/>
        <dsp:cNvSpPr/>
      </dsp:nvSpPr>
      <dsp:spPr>
        <a:xfrm>
          <a:off x="0" y="2228732"/>
          <a:ext cx="3785616" cy="2122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Used for:</a:t>
          </a:r>
        </a:p>
      </dsp:txBody>
      <dsp:txXfrm>
        <a:off x="103614"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EEC7D-C596-413E-9C5D-E0DA107323F8}">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36E77-2247-433D-9DFB-62FD3A45BF80}">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20612B-07BA-4929-84C3-D9D47CB85864}">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en-US" sz="1900" kern="1200"/>
            <a:t>Themes vs Modules</a:t>
          </a:r>
        </a:p>
      </dsp:txBody>
      <dsp:txXfrm>
        <a:off x="957071" y="3890"/>
        <a:ext cx="5671732" cy="828633"/>
      </dsp:txXfrm>
    </dsp:sp>
    <dsp:sp modelId="{F6E59A7C-AC72-4878-910A-E8C04B6CC413}">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9E7FB-224E-46B6-A782-918837B245FC}">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F1F69D-775E-42AA-AE34-41135438D276}">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en-US" sz="1900" kern="1200"/>
            <a:t>Mix of instructor led and on demand (Right Time Training) themes</a:t>
          </a:r>
        </a:p>
      </dsp:txBody>
      <dsp:txXfrm>
        <a:off x="957071" y="1039682"/>
        <a:ext cx="5671732" cy="828633"/>
      </dsp:txXfrm>
    </dsp:sp>
    <dsp:sp modelId="{1247A148-937B-4993-A09C-F215B96DE455}">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6810F-6568-4E94-B25E-A49D82CEC39A}">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5A1B83-12C1-4A7C-A17E-E1C43CBEF7C5}">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en-US" sz="1900" kern="1200"/>
            <a:t>No class is over 2 hours</a:t>
          </a:r>
        </a:p>
      </dsp:txBody>
      <dsp:txXfrm>
        <a:off x="957071" y="2075473"/>
        <a:ext cx="5671732" cy="828633"/>
      </dsp:txXfrm>
    </dsp:sp>
    <dsp:sp modelId="{95DF6AF9-C869-4782-AA0A-17269DCF858D}">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347B2-D147-4244-ADF1-84B900672754}">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BD0848-310B-4AA6-81E1-0588B6CEB245}">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en-US" sz="1900" kern="1200"/>
            <a:t>Some choice in which classes to take</a:t>
          </a:r>
        </a:p>
      </dsp:txBody>
      <dsp:txXfrm>
        <a:off x="957071" y="3111265"/>
        <a:ext cx="5671732" cy="828633"/>
      </dsp:txXfrm>
    </dsp:sp>
    <dsp:sp modelId="{B7AC97F9-AC48-4F22-A49F-18B647D9D3EB}">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D96E3-8858-4E0C-9C6D-DBA2266CF4CF}">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77397-1CBB-4886-AB9A-FDE8711D4477}">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100000"/>
            </a:lnSpc>
            <a:spcBef>
              <a:spcPct val="0"/>
            </a:spcBef>
            <a:spcAft>
              <a:spcPct val="35000"/>
            </a:spcAft>
            <a:buNone/>
          </a:pPr>
          <a:r>
            <a:rPr lang="en-US" sz="1900" kern="1200"/>
            <a:t>Spanish language offerings</a:t>
          </a:r>
        </a:p>
      </dsp:txBody>
      <dsp:txXfrm>
        <a:off x="957071" y="4147057"/>
        <a:ext cx="5671732" cy="8286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806BB-B9AD-41B1-84DE-A6FD06D42085}"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28418-6661-4437-9891-B828A44725A9}" type="slidenum">
              <a:rPr lang="en-US" smtClean="0"/>
              <a:t>‹#›</a:t>
            </a:fld>
            <a:endParaRPr lang="en-US"/>
          </a:p>
        </p:txBody>
      </p:sp>
    </p:spTree>
    <p:extLst>
      <p:ext uri="{BB962C8B-B14F-4D97-AF65-F5344CB8AC3E}">
        <p14:creationId xmlns:p14="http://schemas.microsoft.com/office/powerpoint/2010/main" val="39466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brief here or skip if covered previously</a:t>
            </a:r>
          </a:p>
        </p:txBody>
      </p:sp>
      <p:sp>
        <p:nvSpPr>
          <p:cNvPr id="4" name="Slide Number Placeholder 3"/>
          <p:cNvSpPr>
            <a:spLocks noGrp="1"/>
          </p:cNvSpPr>
          <p:nvPr>
            <p:ph type="sldNum" sz="quarter" idx="5"/>
          </p:nvPr>
        </p:nvSpPr>
        <p:spPr/>
        <p:txBody>
          <a:bodyPr/>
          <a:lstStyle/>
          <a:p>
            <a:fld id="{47728418-6661-4437-9891-B828A44725A9}" type="slidenum">
              <a:rPr lang="en-US" smtClean="0"/>
              <a:t>4</a:t>
            </a:fld>
            <a:endParaRPr lang="en-US"/>
          </a:p>
        </p:txBody>
      </p:sp>
    </p:spTree>
    <p:extLst>
      <p:ext uri="{BB962C8B-B14F-4D97-AF65-F5344CB8AC3E}">
        <p14:creationId xmlns:p14="http://schemas.microsoft.com/office/powerpoint/2010/main" val="3754142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28418-6661-4437-9891-B828A44725A9}" type="slidenum">
              <a:rPr lang="en-US" smtClean="0"/>
              <a:t>13</a:t>
            </a:fld>
            <a:endParaRPr lang="en-US"/>
          </a:p>
        </p:txBody>
      </p:sp>
    </p:spTree>
    <p:extLst>
      <p:ext uri="{BB962C8B-B14F-4D97-AF65-F5344CB8AC3E}">
        <p14:creationId xmlns:p14="http://schemas.microsoft.com/office/powerpoint/2010/main" val="19437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covered previously. I just like to say how this new curriculum gives us the opportunity to meet needs identified over the last several years. </a:t>
            </a:r>
          </a:p>
        </p:txBody>
      </p:sp>
      <p:sp>
        <p:nvSpPr>
          <p:cNvPr id="4" name="Slide Number Placeholder 3"/>
          <p:cNvSpPr>
            <a:spLocks noGrp="1"/>
          </p:cNvSpPr>
          <p:nvPr>
            <p:ph type="sldNum" sz="quarter" idx="5"/>
          </p:nvPr>
        </p:nvSpPr>
        <p:spPr/>
        <p:txBody>
          <a:bodyPr/>
          <a:lstStyle/>
          <a:p>
            <a:fld id="{47728418-6661-4437-9891-B828A44725A9}" type="slidenum">
              <a:rPr lang="en-US" smtClean="0"/>
              <a:t>5</a:t>
            </a:fld>
            <a:endParaRPr lang="en-US"/>
          </a:p>
        </p:txBody>
      </p:sp>
    </p:spTree>
    <p:extLst>
      <p:ext uri="{BB962C8B-B14F-4D97-AF65-F5344CB8AC3E}">
        <p14:creationId xmlns:p14="http://schemas.microsoft.com/office/powerpoint/2010/main" val="400916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entire curriculum. Notice the titles and length of time for each. The themes with yellow stars are Right Time Trainings (On Demand). The rest are instructor led. </a:t>
            </a:r>
          </a:p>
          <a:p>
            <a:endParaRPr lang="en-US" dirty="0"/>
          </a:p>
          <a:p>
            <a:r>
              <a:rPr lang="en-US" dirty="0"/>
              <a:t>Because there are some differences in needs and code, there are some different themes that are only required for foster parents and other themes that are only required for adoptive parents.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dark blue middle section all parents are required to take. On the left, in orange, are foster care only required themes and on the right, in light blue are adoption only required themes.</a:t>
            </a:r>
          </a:p>
          <a:p>
            <a:r>
              <a:rPr lang="en-US" dirty="0"/>
              <a:t>-The Welcome and Orientation in the middle section is a prerequisite to complete before registering for any other theme. It will be about 20 minutes long and no credit given. </a:t>
            </a:r>
          </a:p>
          <a:p>
            <a:r>
              <a:rPr lang="en-US" dirty="0"/>
              <a:t>-The bottom section are electives to be used for foster parents to reach 30 hours. Adoptive parents have the option to use them for child specific hours.</a:t>
            </a:r>
          </a:p>
        </p:txBody>
      </p:sp>
      <p:sp>
        <p:nvSpPr>
          <p:cNvPr id="4" name="Slide Number Placeholder 3"/>
          <p:cNvSpPr>
            <a:spLocks noGrp="1"/>
          </p:cNvSpPr>
          <p:nvPr>
            <p:ph type="sldNum" sz="quarter" idx="5"/>
          </p:nvPr>
        </p:nvSpPr>
        <p:spPr/>
        <p:txBody>
          <a:bodyPr/>
          <a:lstStyle/>
          <a:p>
            <a:fld id="{47728418-6661-4437-9891-B828A44725A9}" type="slidenum">
              <a:rPr lang="en-US" smtClean="0"/>
              <a:t>6</a:t>
            </a:fld>
            <a:endParaRPr lang="en-US"/>
          </a:p>
        </p:txBody>
      </p:sp>
    </p:spTree>
    <p:extLst>
      <p:ext uri="{BB962C8B-B14F-4D97-AF65-F5344CB8AC3E}">
        <p14:creationId xmlns:p14="http://schemas.microsoft.com/office/powerpoint/2010/main" val="101711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themes in the middle and are required for all parents- foster and adoption, totaling 13 hours. 12 of those hours are instructor led.  The Welcome and Orientation is a prerequisite to complete before registering for any other theme. It will be about 20 minutes long and no credit given. </a:t>
            </a:r>
          </a:p>
          <a:p>
            <a:endParaRPr lang="en-US" dirty="0"/>
          </a:p>
        </p:txBody>
      </p:sp>
      <p:sp>
        <p:nvSpPr>
          <p:cNvPr id="4" name="Slide Number Placeholder 3"/>
          <p:cNvSpPr>
            <a:spLocks noGrp="1"/>
          </p:cNvSpPr>
          <p:nvPr>
            <p:ph type="sldNum" sz="quarter" idx="5"/>
          </p:nvPr>
        </p:nvSpPr>
        <p:spPr/>
        <p:txBody>
          <a:bodyPr/>
          <a:lstStyle/>
          <a:p>
            <a:fld id="{47728418-6661-4437-9891-B828A44725A9}" type="slidenum">
              <a:rPr lang="en-US" smtClean="0"/>
              <a:t>7</a:t>
            </a:fld>
            <a:endParaRPr lang="en-US"/>
          </a:p>
        </p:txBody>
      </p:sp>
    </p:spTree>
    <p:extLst>
      <p:ext uri="{BB962C8B-B14F-4D97-AF65-F5344CB8AC3E}">
        <p14:creationId xmlns:p14="http://schemas.microsoft.com/office/powerpoint/2010/main" val="97701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foster parent required themes, the dark blue middle section plus the orange one on the left. 19.5 hours. To reach the required 30 hours foster parents will choose from at least 10.5 hours in the electives. </a:t>
            </a:r>
          </a:p>
          <a:p>
            <a:r>
              <a:rPr lang="en-US" dirty="0"/>
              <a:t>Two themes on the left; Supporting American Indian Children: Honoring the Past, Empowering the Future, and Parenting in Racially and Culturally Diverse Families are not required for adoption, however they are also listed in the electives for adoptive families to choose as child specific training. </a:t>
            </a:r>
          </a:p>
        </p:txBody>
      </p:sp>
      <p:sp>
        <p:nvSpPr>
          <p:cNvPr id="4" name="Slide Number Placeholder 3"/>
          <p:cNvSpPr>
            <a:spLocks noGrp="1"/>
          </p:cNvSpPr>
          <p:nvPr>
            <p:ph type="sldNum" sz="quarter" idx="5"/>
          </p:nvPr>
        </p:nvSpPr>
        <p:spPr/>
        <p:txBody>
          <a:bodyPr/>
          <a:lstStyle/>
          <a:p>
            <a:fld id="{47728418-6661-4437-9891-B828A44725A9}" type="slidenum">
              <a:rPr lang="en-US" smtClean="0"/>
              <a:t>8</a:t>
            </a:fld>
            <a:endParaRPr lang="en-US"/>
          </a:p>
        </p:txBody>
      </p:sp>
    </p:spTree>
    <p:extLst>
      <p:ext uri="{BB962C8B-B14F-4D97-AF65-F5344CB8AC3E}">
        <p14:creationId xmlns:p14="http://schemas.microsoft.com/office/powerpoint/2010/main" val="233515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adoption required themes; the dark blue middle section plus the light blue one on the right. This equals 19 hours, leaving only the 6 hours of child specific training families would need to take. They would have the option of taking electives for those hours. Several of the themes in the right section could be of interest to foster parents; Education, Family Dynamics and The Impact of Congregate Care Settings. These themes are included in the electives to allow foster parents to take them if they choose. </a:t>
            </a:r>
          </a:p>
          <a:p>
            <a:r>
              <a:rPr lang="en-US" dirty="0"/>
              <a:t>The 4 instructor led themes in that section are designed to be true facilitated discussions around videos and questions. </a:t>
            </a:r>
          </a:p>
        </p:txBody>
      </p:sp>
      <p:sp>
        <p:nvSpPr>
          <p:cNvPr id="4" name="Slide Number Placeholder 3"/>
          <p:cNvSpPr>
            <a:spLocks noGrp="1"/>
          </p:cNvSpPr>
          <p:nvPr>
            <p:ph type="sldNum" sz="quarter" idx="5"/>
          </p:nvPr>
        </p:nvSpPr>
        <p:spPr/>
        <p:txBody>
          <a:bodyPr/>
          <a:lstStyle/>
          <a:p>
            <a:fld id="{47728418-6661-4437-9891-B828A44725A9}" type="slidenum">
              <a:rPr lang="en-US" smtClean="0"/>
              <a:t>9</a:t>
            </a:fld>
            <a:endParaRPr lang="en-US"/>
          </a:p>
        </p:txBody>
      </p:sp>
    </p:spTree>
    <p:extLst>
      <p:ext uri="{BB962C8B-B14F-4D97-AF65-F5344CB8AC3E}">
        <p14:creationId xmlns:p14="http://schemas.microsoft.com/office/powerpoint/2010/main" val="316547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hours of adoption specific themes would be the only requirement (besides child specific) that conversion parents would need as they would have completed the middle section during foster care training. Topics taken during foster care training are not repeated in these themes. The instructor led themes can be tailored towards the needs of participants in each class. </a:t>
            </a:r>
          </a:p>
        </p:txBody>
      </p:sp>
      <p:sp>
        <p:nvSpPr>
          <p:cNvPr id="4" name="Slide Number Placeholder 3"/>
          <p:cNvSpPr>
            <a:spLocks noGrp="1"/>
          </p:cNvSpPr>
          <p:nvPr>
            <p:ph type="sldNum" sz="quarter" idx="5"/>
          </p:nvPr>
        </p:nvSpPr>
        <p:spPr/>
        <p:txBody>
          <a:bodyPr/>
          <a:lstStyle/>
          <a:p>
            <a:fld id="{47728418-6661-4437-9891-B828A44725A9}" type="slidenum">
              <a:rPr lang="en-US" smtClean="0"/>
              <a:t>10</a:t>
            </a:fld>
            <a:endParaRPr lang="en-US"/>
          </a:p>
        </p:txBody>
      </p:sp>
    </p:spTree>
    <p:extLst>
      <p:ext uri="{BB962C8B-B14F-4D97-AF65-F5344CB8AC3E}">
        <p14:creationId xmlns:p14="http://schemas.microsoft.com/office/powerpoint/2010/main" val="79160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 parents can choose from these themes to reach their required 30 hours. Adoptive parents can take these for their child specific hours if appropriate. </a:t>
            </a:r>
          </a:p>
          <a:p>
            <a:r>
              <a:rPr lang="en-US" dirty="0"/>
              <a:t>-Note the 3 themes in orange (Education, Family Dynamics, The Impact of Congregate Care Settings). They are orange to match the foster care only section as they are electives for foster parents. Adoptive parents would not choose these as child specific as they would have already completed them for required hours.</a:t>
            </a:r>
          </a:p>
          <a:p>
            <a:r>
              <a:rPr lang="en-US" dirty="0"/>
              <a:t>-Note the 2 themes in light blue (Parenting in Racially and Culturally Diverse Families, and Supporting American Indian Children: Honoring the Past, Empowering the Future). They are light blue to match the adoption only section as they can be used for child specific hours by adoptive parents. Foster parents would not choose these as electives as they would have already completed these for required hours. </a:t>
            </a:r>
          </a:p>
          <a:p>
            <a:r>
              <a:rPr lang="en-US" dirty="0"/>
              <a:t>-2 themes are specifically for relative caregivers! </a:t>
            </a:r>
            <a:r>
              <a:rPr lang="en-US" dirty="0">
                <a:sym typeface="Wingdings" panose="05000000000000000000" pitchFamily="2" charset="2"/>
              </a:rPr>
              <a:t> These are beautifully done and a great option for relative caregivers. </a:t>
            </a:r>
            <a:endParaRPr lang="en-US" dirty="0"/>
          </a:p>
          <a:p>
            <a:endParaRPr lang="en-US" dirty="0"/>
          </a:p>
        </p:txBody>
      </p:sp>
      <p:sp>
        <p:nvSpPr>
          <p:cNvPr id="4" name="Slide Number Placeholder 3"/>
          <p:cNvSpPr>
            <a:spLocks noGrp="1"/>
          </p:cNvSpPr>
          <p:nvPr>
            <p:ph type="sldNum" sz="quarter" idx="5"/>
          </p:nvPr>
        </p:nvSpPr>
        <p:spPr/>
        <p:txBody>
          <a:bodyPr/>
          <a:lstStyle/>
          <a:p>
            <a:fld id="{47728418-6661-4437-9891-B828A44725A9}" type="slidenum">
              <a:rPr lang="en-US" smtClean="0"/>
              <a:t>11</a:t>
            </a:fld>
            <a:endParaRPr lang="en-US"/>
          </a:p>
        </p:txBody>
      </p:sp>
    </p:spTree>
    <p:extLst>
      <p:ext uri="{BB962C8B-B14F-4D97-AF65-F5344CB8AC3E}">
        <p14:creationId xmlns:p14="http://schemas.microsoft.com/office/powerpoint/2010/main" val="182066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28418-6661-4437-9891-B828A44725A9}" type="slidenum">
              <a:rPr lang="en-US" smtClean="0"/>
              <a:t>12</a:t>
            </a:fld>
            <a:endParaRPr lang="en-US"/>
          </a:p>
        </p:txBody>
      </p:sp>
    </p:spTree>
    <p:extLst>
      <p:ext uri="{BB962C8B-B14F-4D97-AF65-F5344CB8AC3E}">
        <p14:creationId xmlns:p14="http://schemas.microsoft.com/office/powerpoint/2010/main" val="428383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BA98-56C2-5570-289C-ADABE1A57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9AE904-52C5-1A1C-C005-E2137A768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EFF390-0773-7EA2-C766-32292E698055}"/>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5" name="Footer Placeholder 4">
            <a:extLst>
              <a:ext uri="{FF2B5EF4-FFF2-40B4-BE49-F238E27FC236}">
                <a16:creationId xmlns:a16="http://schemas.microsoft.com/office/drawing/2014/main" id="{DB3D98CB-E6F0-063D-5352-202F5EDE4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5ACD4-08EC-CB54-ED41-D646FBC96B91}"/>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402691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E342-0735-F5CA-24D0-FA2F5BC7F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7947D1-D1E6-7CD4-254E-28D328820D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30636-C2E2-B969-2BA5-9B25C957C061}"/>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5" name="Footer Placeholder 4">
            <a:extLst>
              <a:ext uri="{FF2B5EF4-FFF2-40B4-BE49-F238E27FC236}">
                <a16:creationId xmlns:a16="http://schemas.microsoft.com/office/drawing/2014/main" id="{843D0FF2-B7CE-4166-0EE8-73172B01D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03853-4E6D-BFFD-E52B-B3A174DEAE41}"/>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302045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15B1D-D80E-4D75-3CED-9EAC27B4F8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EAEFB5-0D68-4467-5683-0138C3526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796FB-B559-86D7-075F-23046A7D2CB1}"/>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5" name="Footer Placeholder 4">
            <a:extLst>
              <a:ext uri="{FF2B5EF4-FFF2-40B4-BE49-F238E27FC236}">
                <a16:creationId xmlns:a16="http://schemas.microsoft.com/office/drawing/2014/main" id="{E6BD59B3-74F7-E5BC-F418-377CD551E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ED7BD-B931-378C-0990-2361C622F874}"/>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53906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CDBA-B2C3-519A-6079-002583C21B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5A92F-C9DF-207C-158A-60504105C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90045-5BE7-E9F6-43CD-9406B2BC7714}"/>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5" name="Footer Placeholder 4">
            <a:extLst>
              <a:ext uri="{FF2B5EF4-FFF2-40B4-BE49-F238E27FC236}">
                <a16:creationId xmlns:a16="http://schemas.microsoft.com/office/drawing/2014/main" id="{270A882D-5700-06F4-A35D-BF75A36EC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53D0C-93E3-0F19-9B46-CAFF4EE933EB}"/>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245254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496C-6124-7ECE-9AEE-6DBED52E9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43457-193B-5352-9A3C-A18453E35A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71554-DB5A-93E3-AD9B-50A5A4556DA3}"/>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5" name="Footer Placeholder 4">
            <a:extLst>
              <a:ext uri="{FF2B5EF4-FFF2-40B4-BE49-F238E27FC236}">
                <a16:creationId xmlns:a16="http://schemas.microsoft.com/office/drawing/2014/main" id="{3297ACF3-223C-8C0C-9ABF-702437237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1E82B-4091-E751-CE1E-2FE3FA318374}"/>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268193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A905-A1AE-3E30-9619-DA73CB5BC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BA9FF-41F4-9E83-9DBC-B944C7D06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4B9BB-78D1-85F0-9DF4-B405726191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843C0-6BA5-3809-42D2-F80E78A41366}"/>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6" name="Footer Placeholder 5">
            <a:extLst>
              <a:ext uri="{FF2B5EF4-FFF2-40B4-BE49-F238E27FC236}">
                <a16:creationId xmlns:a16="http://schemas.microsoft.com/office/drawing/2014/main" id="{4B89F896-14F7-946F-9F45-A73C42FF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B6875-8FD3-7D2A-58D1-2DF9751E3FE2}"/>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211769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7100-4BB5-28B7-A90D-611573318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5BE7B4-9434-61D5-8AD7-63DC762D8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8E692-CB7C-2EBD-4D7F-1AFA298FE6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F50DE-EC92-E58C-8F42-7648EBEF2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514013-6422-D39A-E626-8F764644C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BC7718-D5DE-6858-C1EC-B6A65BA16ED1}"/>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8" name="Footer Placeholder 7">
            <a:extLst>
              <a:ext uri="{FF2B5EF4-FFF2-40B4-BE49-F238E27FC236}">
                <a16:creationId xmlns:a16="http://schemas.microsoft.com/office/drawing/2014/main" id="{8981B03E-D809-D8A9-A59F-DCFB05202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A4221-3FB7-F5C9-B270-DF29C11994E7}"/>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416961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D23F-0470-AFFF-C1DB-F46078515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46861-B351-7927-2165-E569BBC9E784}"/>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4" name="Footer Placeholder 3">
            <a:extLst>
              <a:ext uri="{FF2B5EF4-FFF2-40B4-BE49-F238E27FC236}">
                <a16:creationId xmlns:a16="http://schemas.microsoft.com/office/drawing/2014/main" id="{5A3611B2-7ACC-BA7A-A1DA-8070D534C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B1326-7499-3E47-A3B1-10B7A44B7B10}"/>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213098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6FB79-9F59-7B66-6405-9BAD43399E6F}"/>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3" name="Footer Placeholder 2">
            <a:extLst>
              <a:ext uri="{FF2B5EF4-FFF2-40B4-BE49-F238E27FC236}">
                <a16:creationId xmlns:a16="http://schemas.microsoft.com/office/drawing/2014/main" id="{0C51C9C4-B97F-8E99-E37B-C916D4E095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9F3FE-0771-1C7F-5062-28A582388605}"/>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33461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38C8-645D-EFE3-2939-40A3FF6E1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1B7D98-5A0E-16A9-3B17-1EB94B3D3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E6B66-ACEC-21DC-7B09-37AC5553E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1D0BD-4056-FE1C-E4E5-6CDBEBCBCCED}"/>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6" name="Footer Placeholder 5">
            <a:extLst>
              <a:ext uri="{FF2B5EF4-FFF2-40B4-BE49-F238E27FC236}">
                <a16:creationId xmlns:a16="http://schemas.microsoft.com/office/drawing/2014/main" id="{4C8F0CC4-EE93-22DE-6B48-72627816E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2378B-35A1-6734-A71A-050D3E0E0D41}"/>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196669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DA76-BA33-7F30-2F47-1A0ED1B7D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07DF79-16CA-40D6-F036-784904E9C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905305-A36E-43FF-3453-C7FCAE249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C9E74-4D60-E861-DE87-52757DA8D858}"/>
              </a:ext>
            </a:extLst>
          </p:cNvPr>
          <p:cNvSpPr>
            <a:spLocks noGrp="1"/>
          </p:cNvSpPr>
          <p:nvPr>
            <p:ph type="dt" sz="half" idx="10"/>
          </p:nvPr>
        </p:nvSpPr>
        <p:spPr/>
        <p:txBody>
          <a:bodyPr/>
          <a:lstStyle/>
          <a:p>
            <a:fld id="{5FD2A600-DF1B-43E1-8672-34A1B38D2AF8}" type="datetimeFigureOut">
              <a:rPr lang="en-US" smtClean="0"/>
              <a:t>5/9/2025</a:t>
            </a:fld>
            <a:endParaRPr lang="en-US"/>
          </a:p>
        </p:txBody>
      </p:sp>
      <p:sp>
        <p:nvSpPr>
          <p:cNvPr id="6" name="Footer Placeholder 5">
            <a:extLst>
              <a:ext uri="{FF2B5EF4-FFF2-40B4-BE49-F238E27FC236}">
                <a16:creationId xmlns:a16="http://schemas.microsoft.com/office/drawing/2014/main" id="{B5111EC7-57A8-FAE8-1EDD-5F6AAE83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21D94-083F-4F4B-6DFE-69FFF7804382}"/>
              </a:ext>
            </a:extLst>
          </p:cNvPr>
          <p:cNvSpPr>
            <a:spLocks noGrp="1"/>
          </p:cNvSpPr>
          <p:nvPr>
            <p:ph type="sldNum" sz="quarter" idx="12"/>
          </p:nvPr>
        </p:nvSpPr>
        <p:spPr/>
        <p:txBody>
          <a:bodyPr/>
          <a:lstStyle/>
          <a:p>
            <a:fld id="{B9035ABA-A7FD-4E3F-AE77-85C4C95B1D31}" type="slidenum">
              <a:rPr lang="en-US" smtClean="0"/>
              <a:t>‹#›</a:t>
            </a:fld>
            <a:endParaRPr lang="en-US"/>
          </a:p>
        </p:txBody>
      </p:sp>
    </p:spTree>
    <p:extLst>
      <p:ext uri="{BB962C8B-B14F-4D97-AF65-F5344CB8AC3E}">
        <p14:creationId xmlns:p14="http://schemas.microsoft.com/office/powerpoint/2010/main" val="41644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06DBB-D703-4C93-53E9-733EDEE1B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94402-221C-4208-FF0C-33F28E4E9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DA2BE-4A6C-8541-326C-3ACAD9E75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D2A600-DF1B-43E1-8672-34A1B38D2AF8}" type="datetimeFigureOut">
              <a:rPr lang="en-US" smtClean="0"/>
              <a:t>5/9/2025</a:t>
            </a:fld>
            <a:endParaRPr lang="en-US"/>
          </a:p>
        </p:txBody>
      </p:sp>
      <p:sp>
        <p:nvSpPr>
          <p:cNvPr id="5" name="Footer Placeholder 4">
            <a:extLst>
              <a:ext uri="{FF2B5EF4-FFF2-40B4-BE49-F238E27FC236}">
                <a16:creationId xmlns:a16="http://schemas.microsoft.com/office/drawing/2014/main" id="{946BAC23-A542-7953-054E-3B953FDCA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2D675F7-7ACC-D22F-F585-779972C41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035ABA-A7FD-4E3F-AE77-85C4C95B1D31}" type="slidenum">
              <a:rPr lang="en-US" smtClean="0"/>
              <a:t>‹#›</a:t>
            </a:fld>
            <a:endParaRPr lang="en-US"/>
          </a:p>
        </p:txBody>
      </p:sp>
    </p:spTree>
    <p:extLst>
      <p:ext uri="{BB962C8B-B14F-4D97-AF65-F5344CB8AC3E}">
        <p14:creationId xmlns:p14="http://schemas.microsoft.com/office/powerpoint/2010/main" val="487111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0A9BAA86-B28D-BADD-D3E0-1E2CFCEF12B0}"/>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412445-3EA5-BD7A-F3C9-B546C696DD9A}"/>
              </a:ext>
            </a:extLst>
          </p:cNvPr>
          <p:cNvPicPr>
            <a:picLocks noChangeAspect="1"/>
          </p:cNvPicPr>
          <p:nvPr/>
        </p:nvPicPr>
        <p:blipFill>
          <a:blip r:embed="rId2"/>
          <a:stretch>
            <a:fillRect/>
          </a:stretch>
        </p:blipFill>
        <p:spPr>
          <a:xfrm>
            <a:off x="3757543" y="1574152"/>
            <a:ext cx="5037664" cy="5062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33FE0135-4491-5731-10D2-33D6D3A8DD81}"/>
              </a:ext>
            </a:extLst>
          </p:cNvPr>
          <p:cNvSpPr/>
          <p:nvPr/>
        </p:nvSpPr>
        <p:spPr>
          <a:xfrm>
            <a:off x="-109069" y="65989"/>
            <a:ext cx="12409370" cy="1200329"/>
          </a:xfrm>
          <a:prstGeom prst="rect">
            <a:avLst/>
          </a:prstGeom>
          <a:noFill/>
        </p:spPr>
        <p:txBody>
          <a:bodyPr wrap="square" lIns="91440" tIns="45720" rIns="91440" bIns="45720">
            <a:spAutoFit/>
          </a:bodyPr>
          <a:lstStyle/>
          <a:p>
            <a:pPr algn="ctr"/>
            <a:r>
              <a:rPr lang="en-US" sz="3600" b="0" cap="none" spc="0" dirty="0">
                <a:ln w="0"/>
                <a:solidFill>
                  <a:schemeClr val="bg1"/>
                </a:solidFill>
                <a:effectLst>
                  <a:outerShdw blurRad="38100" dist="19050" dir="2700000" algn="tl" rotWithShape="0">
                    <a:schemeClr val="dk1">
                      <a:alpha val="40000"/>
                    </a:schemeClr>
                  </a:outerShdw>
                </a:effectLst>
              </a:rPr>
              <a:t>Welcome to  Nurturing Connections Training </a:t>
            </a:r>
            <a:r>
              <a:rPr lang="en-US" sz="3600" dirty="0">
                <a:ln w="0"/>
                <a:solidFill>
                  <a:schemeClr val="bg1"/>
                </a:solidFill>
                <a:effectLst>
                  <a:outerShdw blurRad="38100" dist="19050" dir="2700000" algn="tl" rotWithShape="0">
                    <a:schemeClr val="dk1">
                      <a:alpha val="40000"/>
                    </a:schemeClr>
                  </a:outerShdw>
                </a:effectLst>
              </a:rPr>
              <a:t>For </a:t>
            </a:r>
          </a:p>
          <a:p>
            <a:pPr algn="ctr"/>
            <a:r>
              <a:rPr lang="en-US" sz="3600" dirty="0">
                <a:ln w="0"/>
                <a:solidFill>
                  <a:schemeClr val="bg1"/>
                </a:solidFill>
                <a:effectLst>
                  <a:outerShdw blurRad="38100" dist="19050" dir="2700000" algn="tl" rotWithShape="0">
                    <a:schemeClr val="dk1">
                      <a:alpha val="40000"/>
                    </a:schemeClr>
                  </a:outerShdw>
                </a:effectLst>
              </a:rPr>
              <a:t>Foster And Adoptive Parents </a:t>
            </a:r>
            <a:endParaRPr lang="en-US" sz="3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330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Isosceles Triangle 4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F73CF9-E87B-3300-9E00-3A465237B246}"/>
              </a:ext>
            </a:extLst>
          </p:cNvPr>
          <p:cNvPicPr>
            <a:picLocks noChangeAspect="1"/>
          </p:cNvPicPr>
          <p:nvPr/>
        </p:nvPicPr>
        <p:blipFill>
          <a:blip r:embed="rId3"/>
          <a:stretch>
            <a:fillRect/>
          </a:stretch>
        </p:blipFill>
        <p:spPr>
          <a:xfrm>
            <a:off x="4298227" y="188442"/>
            <a:ext cx="2975316" cy="6481115"/>
          </a:xfrm>
          <a:prstGeom prst="rect">
            <a:avLst/>
          </a:prstGeom>
        </p:spPr>
      </p:pic>
    </p:spTree>
    <p:extLst>
      <p:ext uri="{BB962C8B-B14F-4D97-AF65-F5344CB8AC3E}">
        <p14:creationId xmlns:p14="http://schemas.microsoft.com/office/powerpoint/2010/main" val="302616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F78CACE-DA25-C67B-CB6B-CE50D22E55C1}"/>
              </a:ext>
            </a:extLst>
          </p:cNvPr>
          <p:cNvGrpSpPr/>
          <p:nvPr/>
        </p:nvGrpSpPr>
        <p:grpSpPr>
          <a:xfrm>
            <a:off x="990600" y="1924030"/>
            <a:ext cx="10134600" cy="2949555"/>
            <a:chOff x="998561" y="1683090"/>
            <a:chExt cx="10225450" cy="2975996"/>
          </a:xfrm>
        </p:grpSpPr>
        <p:pic>
          <p:nvPicPr>
            <p:cNvPr id="4" name="Picture 3">
              <a:extLst>
                <a:ext uri="{FF2B5EF4-FFF2-40B4-BE49-F238E27FC236}">
                  <a16:creationId xmlns:a16="http://schemas.microsoft.com/office/drawing/2014/main" id="{A0EB82CB-48A6-2760-D1C4-C18DF42939BF}"/>
                </a:ext>
              </a:extLst>
            </p:cNvPr>
            <p:cNvPicPr>
              <a:picLocks noChangeAspect="1"/>
            </p:cNvPicPr>
            <p:nvPr/>
          </p:nvPicPr>
          <p:blipFill>
            <a:blip r:embed="rId3"/>
            <a:srcRect t="66462"/>
            <a:stretch/>
          </p:blipFill>
          <p:spPr>
            <a:xfrm>
              <a:off x="998561" y="2013858"/>
              <a:ext cx="10225450" cy="2645228"/>
            </a:xfrm>
            <a:prstGeom prst="rect">
              <a:avLst/>
            </a:prstGeom>
          </p:spPr>
        </p:pic>
        <p:sp>
          <p:nvSpPr>
            <p:cNvPr id="5" name="Oval 4">
              <a:extLst>
                <a:ext uri="{FF2B5EF4-FFF2-40B4-BE49-F238E27FC236}">
                  <a16:creationId xmlns:a16="http://schemas.microsoft.com/office/drawing/2014/main" id="{D2071633-92E7-238C-6E8C-1462D31175F3}"/>
                </a:ext>
              </a:extLst>
            </p:cNvPr>
            <p:cNvSpPr/>
            <p:nvPr/>
          </p:nvSpPr>
          <p:spPr>
            <a:xfrm>
              <a:off x="4838482" y="1717706"/>
              <a:ext cx="1891672" cy="7511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95580B2-015E-C4D7-2DB5-7CD3152DDD5C}"/>
                </a:ext>
              </a:extLst>
            </p:cNvPr>
            <p:cNvSpPr/>
            <p:nvPr/>
          </p:nvSpPr>
          <p:spPr>
            <a:xfrm>
              <a:off x="6896519" y="1683090"/>
              <a:ext cx="2144486" cy="75111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89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F46F1-6D1F-BFE4-CCA3-8CB1DC9652E1}"/>
              </a:ext>
            </a:extLst>
          </p:cNvPr>
          <p:cNvSpPr>
            <a:spLocks noGrp="1"/>
          </p:cNvSpPr>
          <p:nvPr>
            <p:ph type="title"/>
          </p:nvPr>
        </p:nvSpPr>
        <p:spPr>
          <a:xfrm>
            <a:off x="1075767" y="1188637"/>
            <a:ext cx="2988234" cy="4480726"/>
          </a:xfrm>
        </p:spPr>
        <p:txBody>
          <a:bodyPr>
            <a:normAutofit/>
          </a:bodyPr>
          <a:lstStyle/>
          <a:p>
            <a:pPr algn="r"/>
            <a:r>
              <a:rPr lang="en-US" sz="6600"/>
              <a:t>What to Expect</a:t>
            </a:r>
          </a:p>
        </p:txBody>
      </p:sp>
      <p:cxnSp>
        <p:nvCxnSpPr>
          <p:cNvPr id="47" name="Straight Connector 4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AFE13D0C-D17B-E3C1-44EF-6F56606452E9}"/>
              </a:ext>
            </a:extLst>
          </p:cNvPr>
          <p:cNvSpPr>
            <a:spLocks noGrp="1"/>
          </p:cNvSpPr>
          <p:nvPr>
            <p:ph idx="1"/>
          </p:nvPr>
        </p:nvSpPr>
        <p:spPr>
          <a:xfrm>
            <a:off x="5255260" y="1648870"/>
            <a:ext cx="4702848" cy="3560260"/>
          </a:xfrm>
        </p:spPr>
        <p:txBody>
          <a:bodyPr anchor="ctr">
            <a:normAutofit/>
          </a:bodyPr>
          <a:lstStyle/>
          <a:p>
            <a:r>
              <a:rPr lang="en-US" sz="2400"/>
              <a:t>Delivery</a:t>
            </a:r>
          </a:p>
          <a:p>
            <a:endParaRPr lang="en-US" sz="2400"/>
          </a:p>
          <a:p>
            <a:r>
              <a:rPr lang="en-US" sz="2400"/>
              <a:t>Registration</a:t>
            </a:r>
          </a:p>
          <a:p>
            <a:endParaRPr lang="en-US" sz="2400"/>
          </a:p>
          <a:p>
            <a:r>
              <a:rPr lang="en-US" sz="2400"/>
              <a:t>Training of Trainers</a:t>
            </a:r>
          </a:p>
        </p:txBody>
      </p:sp>
    </p:spTree>
    <p:extLst>
      <p:ext uri="{BB962C8B-B14F-4D97-AF65-F5344CB8AC3E}">
        <p14:creationId xmlns:p14="http://schemas.microsoft.com/office/powerpoint/2010/main" val="81311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A0E7E-596B-647E-87E3-9406531D3CB7}"/>
              </a:ext>
            </a:extLst>
          </p:cNvPr>
          <p:cNvSpPr>
            <a:spLocks noGrp="1"/>
          </p:cNvSpPr>
          <p:nvPr>
            <p:ph type="title"/>
          </p:nvPr>
        </p:nvSpPr>
        <p:spPr>
          <a:xfrm>
            <a:off x="1285240" y="1050595"/>
            <a:ext cx="8074815" cy="1618489"/>
          </a:xfrm>
        </p:spPr>
        <p:txBody>
          <a:bodyPr anchor="ctr">
            <a:normAutofit/>
          </a:bodyPr>
          <a:lstStyle/>
          <a:p>
            <a:r>
              <a:rPr lang="en-US" sz="6100"/>
              <a:t>TRANSITION PLANNING</a:t>
            </a:r>
          </a:p>
        </p:txBody>
      </p:sp>
      <p:sp>
        <p:nvSpPr>
          <p:cNvPr id="3" name="Content Placeholder 2">
            <a:extLst>
              <a:ext uri="{FF2B5EF4-FFF2-40B4-BE49-F238E27FC236}">
                <a16:creationId xmlns:a16="http://schemas.microsoft.com/office/drawing/2014/main" id="{FC2F78A8-AC4D-0947-4A26-DB679CD507C0}"/>
              </a:ext>
            </a:extLst>
          </p:cNvPr>
          <p:cNvSpPr>
            <a:spLocks noGrp="1"/>
          </p:cNvSpPr>
          <p:nvPr>
            <p:ph idx="1"/>
          </p:nvPr>
        </p:nvSpPr>
        <p:spPr>
          <a:xfrm>
            <a:off x="1285240" y="2969469"/>
            <a:ext cx="8074815" cy="2800395"/>
          </a:xfrm>
        </p:spPr>
        <p:txBody>
          <a:bodyPr anchor="t">
            <a:normAutofit/>
          </a:bodyPr>
          <a:lstStyle/>
          <a:p>
            <a:r>
              <a:rPr lang="en-US" sz="1900" dirty="0"/>
              <a:t>August launch</a:t>
            </a:r>
          </a:p>
          <a:p>
            <a:pPr lvl="1"/>
            <a:r>
              <a:rPr lang="en-US" sz="1900" dirty="0"/>
              <a:t>Full roll out by end of September </a:t>
            </a:r>
          </a:p>
          <a:p>
            <a:r>
              <a:rPr lang="en-US" sz="1900" dirty="0"/>
              <a:t>Families should complete current curriculum before the end of August</a:t>
            </a:r>
          </a:p>
          <a:p>
            <a:pPr lvl="1"/>
            <a:r>
              <a:rPr lang="en-US" sz="1900" dirty="0"/>
              <a:t>Numerous offerings between now and end of August</a:t>
            </a:r>
          </a:p>
          <a:p>
            <a:pPr lvl="1"/>
            <a:r>
              <a:rPr lang="en-US" sz="1900" dirty="0"/>
              <a:t>After August families will have to finish with cross walked Nurturing Connections themes</a:t>
            </a:r>
          </a:p>
          <a:p>
            <a:r>
              <a:rPr lang="en-US" sz="1900" dirty="0"/>
              <a:t>Flyers, cross walks and other resources are available</a:t>
            </a:r>
          </a:p>
          <a:p>
            <a:pPr lvl="1"/>
            <a:endParaRPr lang="en-US" sz="1900" dirty="0"/>
          </a:p>
          <a:p>
            <a:pPr marL="0" indent="0">
              <a:buNone/>
            </a:pPr>
            <a:endParaRPr lang="en-US" sz="1900" dirty="0"/>
          </a:p>
        </p:txBody>
      </p:sp>
    </p:spTree>
    <p:extLst>
      <p:ext uri="{BB962C8B-B14F-4D97-AF65-F5344CB8AC3E}">
        <p14:creationId xmlns:p14="http://schemas.microsoft.com/office/powerpoint/2010/main" val="285293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0C519-9931-251E-14EB-CC819CBE689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AE0CA-CE24-850A-B87A-96B8BF859067}"/>
              </a:ext>
            </a:extLst>
          </p:cNvPr>
          <p:cNvSpPr>
            <a:spLocks noGrp="1"/>
          </p:cNvSpPr>
          <p:nvPr>
            <p:ph type="title"/>
          </p:nvPr>
        </p:nvSpPr>
        <p:spPr>
          <a:xfrm>
            <a:off x="1371599" y="294538"/>
            <a:ext cx="9895951" cy="1033669"/>
          </a:xfrm>
        </p:spPr>
        <p:txBody>
          <a:bodyPr>
            <a:normAutofit/>
          </a:bodyPr>
          <a:lstStyle/>
          <a:p>
            <a:r>
              <a:rPr lang="en-US" dirty="0">
                <a:solidFill>
                  <a:srgbClr val="FFFFFF"/>
                </a:solidFill>
              </a:rPr>
              <a:t>Agenda</a:t>
            </a:r>
          </a:p>
        </p:txBody>
      </p:sp>
      <p:sp>
        <p:nvSpPr>
          <p:cNvPr id="40" name="Content Placeholder 2">
            <a:extLst>
              <a:ext uri="{FF2B5EF4-FFF2-40B4-BE49-F238E27FC236}">
                <a16:creationId xmlns:a16="http://schemas.microsoft.com/office/drawing/2014/main" id="{56B47E71-1D37-2059-D4FB-C0124D3C9DAD}"/>
              </a:ext>
            </a:extLst>
          </p:cNvPr>
          <p:cNvSpPr>
            <a:spLocks noGrp="1"/>
          </p:cNvSpPr>
          <p:nvPr>
            <p:ph idx="1"/>
          </p:nvPr>
        </p:nvSpPr>
        <p:spPr>
          <a:xfrm>
            <a:off x="1371599" y="2318197"/>
            <a:ext cx="9724031" cy="3683358"/>
          </a:xfrm>
        </p:spPr>
        <p:txBody>
          <a:bodyPr anchor="ctr">
            <a:normAutofit/>
          </a:bodyPr>
          <a:lstStyle/>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lang="en-US" sz="4000" dirty="0"/>
              <a:t>Review of Themes</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lang="en-US" sz="4000" dirty="0"/>
              <a:t>Transition Planning</a:t>
            </a:r>
          </a:p>
          <a:p>
            <a:pPr marL="342900" indent="-342900" defTabSz="457200">
              <a:buClr>
                <a:srgbClr val="008000"/>
              </a:buClr>
              <a:buSzPct val="80000"/>
              <a:buFont typeface="Wingdings 3" charset="2"/>
              <a:buChar char=""/>
              <a:defRPr/>
            </a:pPr>
            <a:r>
              <a:rPr lang="en-US" sz="4000"/>
              <a:t>New Registration</a:t>
            </a:r>
            <a:endParaRPr lang="en-US" sz="4000" dirty="0"/>
          </a:p>
          <a:p>
            <a:pPr marL="342900" indent="-342900" defTabSz="457200">
              <a:buClr>
                <a:srgbClr val="008000"/>
              </a:buClr>
              <a:buSzPct val="80000"/>
              <a:buFont typeface="Wingdings 3" charset="2"/>
              <a:buChar char=""/>
              <a:defRPr/>
            </a:pPr>
            <a:r>
              <a:rPr lang="en-US" sz="4000" dirty="0"/>
              <a:t>Video Clip Demo</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endParaRPr lang="en-US" sz="4000" dirty="0"/>
          </a:p>
        </p:txBody>
      </p:sp>
    </p:spTree>
    <p:extLst>
      <p:ext uri="{BB962C8B-B14F-4D97-AF65-F5344CB8AC3E}">
        <p14:creationId xmlns:p14="http://schemas.microsoft.com/office/powerpoint/2010/main" val="145581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1EF82-00CA-468B-68AA-23D0587725FD}"/>
              </a:ext>
            </a:extLst>
          </p:cNvPr>
          <p:cNvPicPr>
            <a:picLocks noChangeAspect="1"/>
          </p:cNvPicPr>
          <p:nvPr/>
        </p:nvPicPr>
        <p:blipFill>
          <a:blip r:embed="rId2">
            <a:duotone>
              <a:schemeClr val="bg2">
                <a:shade val="45000"/>
                <a:satMod val="135000"/>
              </a:schemeClr>
              <a:prstClr val="white"/>
            </a:duotone>
            <a:alphaModFix amt="20000"/>
          </a:blip>
          <a:srcRect t="12256" b="31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DB4F2-A6E3-4098-B197-AB0FFC8D6BD8}"/>
              </a:ext>
            </a:extLst>
          </p:cNvPr>
          <p:cNvSpPr>
            <a:spLocks noGrp="1"/>
          </p:cNvSpPr>
          <p:nvPr>
            <p:ph type="title"/>
          </p:nvPr>
        </p:nvSpPr>
        <p:spPr>
          <a:xfrm>
            <a:off x="838200" y="365125"/>
            <a:ext cx="10515600" cy="1325563"/>
          </a:xfrm>
        </p:spPr>
        <p:txBody>
          <a:bodyPr>
            <a:normAutofit/>
          </a:bodyPr>
          <a:lstStyle/>
          <a:p>
            <a:r>
              <a:rPr lang="en-US" dirty="0"/>
              <a:t>What is Changing</a:t>
            </a:r>
            <a:br>
              <a:rPr lang="en-US" dirty="0"/>
            </a:br>
            <a:endParaRPr lang="en-US" dirty="0"/>
          </a:p>
        </p:txBody>
      </p:sp>
      <p:graphicFrame>
        <p:nvGraphicFramePr>
          <p:cNvPr id="5" name="Content Placeholder 2">
            <a:extLst>
              <a:ext uri="{FF2B5EF4-FFF2-40B4-BE49-F238E27FC236}">
                <a16:creationId xmlns:a16="http://schemas.microsoft.com/office/drawing/2014/main" id="{142BC1D7-1BC4-96DA-DCD3-2519AB1B0E93}"/>
              </a:ext>
            </a:extLst>
          </p:cNvPr>
          <p:cNvGraphicFramePr>
            <a:graphicFrameLocks noGrp="1"/>
          </p:cNvGraphicFramePr>
          <p:nvPr>
            <p:ph idx="1"/>
            <p:extLst>
              <p:ext uri="{D42A27DB-BD31-4B8C-83A1-F6EECF244321}">
                <p14:modId xmlns:p14="http://schemas.microsoft.com/office/powerpoint/2010/main" val="3882517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74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D5082-CD6E-EDA0-197E-6C5F239415F6}"/>
              </a:ext>
            </a:extLst>
          </p:cNvPr>
          <p:cNvSpPr>
            <a:spLocks noGrp="1"/>
          </p:cNvSpPr>
          <p:nvPr>
            <p:ph type="title"/>
          </p:nvPr>
        </p:nvSpPr>
        <p:spPr>
          <a:xfrm>
            <a:off x="466722" y="586855"/>
            <a:ext cx="3201366" cy="3387497"/>
          </a:xfrm>
        </p:spPr>
        <p:txBody>
          <a:bodyPr anchor="b">
            <a:normAutofit/>
          </a:bodyPr>
          <a:lstStyle/>
          <a:p>
            <a:pPr algn="r"/>
            <a:r>
              <a:rPr kumimoji="0" lang="en-US" sz="3400" b="0" i="0" u="none" strike="noStrike" kern="1200" cap="none" spc="0" normalizeH="0" baseline="0" noProof="0">
                <a:ln>
                  <a:noFill/>
                </a:ln>
                <a:solidFill>
                  <a:srgbClr val="FFFFFF"/>
                </a:solidFill>
                <a:effectLst/>
                <a:uLnTx/>
                <a:uFillTx/>
                <a:latin typeface="Trebuchet MS" panose="020B0603020202020204"/>
                <a:ea typeface="+mj-ea"/>
                <a:cs typeface="+mj-cs"/>
              </a:rPr>
              <a:t>Developed using the National Training and Development Curriculum (NTDC)</a:t>
            </a:r>
            <a:endParaRPr lang="en-US" sz="3400">
              <a:solidFill>
                <a:srgbClr val="FFFFFF"/>
              </a:solidFill>
            </a:endParaRPr>
          </a:p>
        </p:txBody>
      </p:sp>
      <p:sp>
        <p:nvSpPr>
          <p:cNvPr id="3" name="Content Placeholder 2">
            <a:extLst>
              <a:ext uri="{FF2B5EF4-FFF2-40B4-BE49-F238E27FC236}">
                <a16:creationId xmlns:a16="http://schemas.microsoft.com/office/drawing/2014/main" id="{AA92EB7D-4AFE-F9FD-8C56-18E9E155BFE9}"/>
              </a:ext>
            </a:extLst>
          </p:cNvPr>
          <p:cNvSpPr>
            <a:spLocks noGrp="1"/>
          </p:cNvSpPr>
          <p:nvPr>
            <p:ph idx="1"/>
          </p:nvPr>
        </p:nvSpPr>
        <p:spPr>
          <a:xfrm>
            <a:off x="4810259" y="649480"/>
            <a:ext cx="6555347" cy="5546047"/>
          </a:xfrm>
        </p:spPr>
        <p:txBody>
          <a:bodyPr anchor="ctr">
            <a:normAutofit/>
          </a:bodyPr>
          <a:lstStyle/>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helvetica neue"/>
                <a:ea typeface="+mn-ea"/>
                <a:cs typeface="+mn-cs"/>
              </a:rPr>
              <a:t>A collaborative research-based curriculum led by Spaulding for Children.</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helvetica neue"/>
                <a:ea typeface="+mn-ea"/>
                <a:cs typeface="+mn-cs"/>
              </a:rPr>
              <a:t>Funded by DHHS, Administration for Children and Families, Children’s Bureau</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helvetica neue"/>
                <a:ea typeface="+mn-ea"/>
                <a:cs typeface="+mn-cs"/>
              </a:rPr>
              <a:t>Developed with input from those with lived experience in foster care, including former foster and adoptive youth and resource caregivers. </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Trebuchet MS" panose="020B0603020202020204"/>
                <a:ea typeface="+mn-ea"/>
                <a:cs typeface="+mn-cs"/>
              </a:rPr>
              <a:t>Incorporates adult learning principles- podcasts, videos, experiential activities which allows parents to practice and develop essential skills</a:t>
            </a:r>
            <a:endParaRPr kumimoji="0" lang="en-US" sz="2000" b="0" i="0" u="none" strike="noStrike" kern="1200" cap="none" spc="0" normalizeH="0" baseline="0" noProof="0">
              <a:ln>
                <a:noFill/>
              </a:ln>
              <a:effectLst/>
              <a:uLnTx/>
              <a:uFillTx/>
              <a:latin typeface="helvetica neue"/>
              <a:ea typeface="+mn-ea"/>
              <a:cs typeface="+mn-cs"/>
            </a:endParaRP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helvetica neue"/>
                <a:ea typeface="+mn-ea"/>
                <a:cs typeface="+mn-cs"/>
              </a:rPr>
              <a:t>Piloted for 5 years in 8 sites</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helvetica neue"/>
                <a:ea typeface="+mn-ea"/>
                <a:cs typeface="+mn-cs"/>
              </a:rPr>
              <a:t>Extensively and rigorously evaluated with encouraging results.</a:t>
            </a:r>
          </a:p>
          <a:p>
            <a:pPr marL="342900" marR="0" lvl="0" indent="-342900" defTabSz="457200" rtl="0" eaLnBrk="1" fontAlgn="auto" latinLnBrk="0" hangingPunct="1">
              <a:spcBef>
                <a:spcPts val="1000"/>
              </a:spcBef>
              <a:spcAft>
                <a:spcPts val="0"/>
              </a:spcAft>
              <a:buClr>
                <a:srgbClr val="008000"/>
              </a:buClr>
              <a:buSzPct val="80000"/>
              <a:buFont typeface="Wingdings 3" charset="2"/>
              <a:buChar char=""/>
              <a:tabLst/>
              <a:defRPr/>
            </a:pPr>
            <a:r>
              <a:rPr kumimoji="0" lang="en-US" sz="2000" b="0" i="0" u="none" strike="noStrike" kern="1200" cap="none" spc="0" normalizeH="0" baseline="0" noProof="0">
                <a:ln>
                  <a:noFill/>
                </a:ln>
                <a:effectLst/>
                <a:uLnTx/>
                <a:uFillTx/>
                <a:latin typeface="Trebuchet MS" panose="020B0603020202020204"/>
                <a:ea typeface="+mn-ea"/>
                <a:cs typeface="+mn-cs"/>
              </a:rPr>
              <a:t>Designed to be flexible and is easily adapted to meet Wisconsin’s needs</a:t>
            </a:r>
            <a:endParaRPr lang="en-US" sz="2000"/>
          </a:p>
        </p:txBody>
      </p:sp>
    </p:spTree>
    <p:extLst>
      <p:ext uri="{BB962C8B-B14F-4D97-AF65-F5344CB8AC3E}">
        <p14:creationId xmlns:p14="http://schemas.microsoft.com/office/powerpoint/2010/main" val="363539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85248B2-2707-3DE8-2895-3802FCA14903}"/>
              </a:ext>
            </a:extLst>
          </p:cNvPr>
          <p:cNvSpPr>
            <a:spLocks noGrp="1"/>
          </p:cNvSpPr>
          <p:nvPr>
            <p:ph type="title"/>
          </p:nvPr>
        </p:nvSpPr>
        <p:spPr>
          <a:xfrm>
            <a:off x="660041" y="1712563"/>
            <a:ext cx="2880828" cy="4126449"/>
          </a:xfrm>
        </p:spPr>
        <p:txBody>
          <a:bodyPr vert="horz" lIns="91440" tIns="45720" rIns="91440" bIns="45720" rtlCol="0" anchor="t">
            <a:normAutofit/>
          </a:bodyPr>
          <a:lstStyle/>
          <a:p>
            <a:r>
              <a:rPr lang="en-US" sz="3400" kern="1200" dirty="0">
                <a:solidFill>
                  <a:srgbClr val="FFFFFF"/>
                </a:solidFill>
                <a:latin typeface="+mj-lt"/>
                <a:ea typeface="+mj-ea"/>
                <a:cs typeface="+mj-cs"/>
              </a:rPr>
              <a:t>Nurturing Connections: Training for Foster and Adoptive Parents</a:t>
            </a:r>
          </a:p>
        </p:txBody>
      </p:sp>
      <p:graphicFrame>
        <p:nvGraphicFramePr>
          <p:cNvPr id="5" name="Content Placeholder 2">
            <a:extLst>
              <a:ext uri="{FF2B5EF4-FFF2-40B4-BE49-F238E27FC236}">
                <a16:creationId xmlns:a16="http://schemas.microsoft.com/office/drawing/2014/main" id="{C382C1F3-C0F7-64F8-F789-740D8E308D08}"/>
              </a:ext>
            </a:extLst>
          </p:cNvPr>
          <p:cNvGraphicFramePr>
            <a:graphicFrameLocks noGrp="1"/>
          </p:cNvGraphicFramePr>
          <p:nvPr>
            <p:ph idx="1"/>
            <p:extLst>
              <p:ext uri="{D42A27DB-BD31-4B8C-83A1-F6EECF244321}">
                <p14:modId xmlns:p14="http://schemas.microsoft.com/office/powerpoint/2010/main" val="241969044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99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hild adoption program&#10;&#10;AI-generated content may be incorrect.">
            <a:extLst>
              <a:ext uri="{FF2B5EF4-FFF2-40B4-BE49-F238E27FC236}">
                <a16:creationId xmlns:a16="http://schemas.microsoft.com/office/drawing/2014/main" id="{30F0CCC2-F84F-E355-B213-405E8C2773D2}"/>
              </a:ext>
            </a:extLst>
          </p:cNvPr>
          <p:cNvPicPr>
            <a:picLocks noChangeAspect="1"/>
          </p:cNvPicPr>
          <p:nvPr/>
        </p:nvPicPr>
        <p:blipFill>
          <a:blip r:embed="rId3"/>
          <a:stretch>
            <a:fillRect/>
          </a:stretch>
        </p:blipFill>
        <p:spPr>
          <a:xfrm>
            <a:off x="1650470" y="0"/>
            <a:ext cx="8891061" cy="6858000"/>
          </a:xfrm>
          <a:prstGeom prst="rect">
            <a:avLst/>
          </a:prstGeom>
        </p:spPr>
      </p:pic>
    </p:spTree>
    <p:extLst>
      <p:ext uri="{BB962C8B-B14F-4D97-AF65-F5344CB8AC3E}">
        <p14:creationId xmlns:p14="http://schemas.microsoft.com/office/powerpoint/2010/main" val="416912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B20133-3CA5-62AC-0FE0-44F530533D3D}"/>
              </a:ext>
            </a:extLst>
          </p:cNvPr>
          <p:cNvPicPr>
            <a:picLocks noChangeAspect="1"/>
          </p:cNvPicPr>
          <p:nvPr/>
        </p:nvPicPr>
        <p:blipFill>
          <a:blip r:embed="rId3"/>
          <a:srcRect l="1040" t="25597" r="29329"/>
          <a:stretch/>
        </p:blipFill>
        <p:spPr>
          <a:xfrm>
            <a:off x="1583251" y="-1478"/>
            <a:ext cx="9017795" cy="6768115"/>
          </a:xfrm>
          <a:prstGeom prst="rect">
            <a:avLst/>
          </a:prstGeom>
        </p:spPr>
      </p:pic>
    </p:spTree>
    <p:extLst>
      <p:ext uri="{BB962C8B-B14F-4D97-AF65-F5344CB8AC3E}">
        <p14:creationId xmlns:p14="http://schemas.microsoft.com/office/powerpoint/2010/main" val="233145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58EDBA7-1443-F60D-7C9C-A6D740D88A04}"/>
              </a:ext>
            </a:extLst>
          </p:cNvPr>
          <p:cNvSpPr>
            <a:spLocks noGrp="1"/>
          </p:cNvSpPr>
          <p:nvPr>
            <p:ph type="ctrTitle"/>
          </p:nvPr>
        </p:nvSpPr>
        <p:spPr>
          <a:xfrm>
            <a:off x="638882" y="639193"/>
            <a:ext cx="3255095" cy="3573516"/>
          </a:xfrm>
        </p:spPr>
        <p:txBody>
          <a:bodyPr>
            <a:normAutofit/>
          </a:bodyPr>
          <a:lstStyle/>
          <a:p>
            <a:r>
              <a:rPr lang="en-US" sz="3600" b="1" dirty="0"/>
              <a:t>FOSTER CARE REQUIRED</a:t>
            </a:r>
          </a:p>
        </p:txBody>
      </p:sp>
      <p:sp>
        <p:nvSpPr>
          <p:cNvPr id="6" name="Subtitle 5">
            <a:extLst>
              <a:ext uri="{FF2B5EF4-FFF2-40B4-BE49-F238E27FC236}">
                <a16:creationId xmlns:a16="http://schemas.microsoft.com/office/drawing/2014/main" id="{AD2CBC7C-CB0D-6994-9F2F-FFE9DC267B23}"/>
              </a:ext>
            </a:extLst>
          </p:cNvPr>
          <p:cNvSpPr>
            <a:spLocks noGrp="1"/>
          </p:cNvSpPr>
          <p:nvPr>
            <p:ph type="subTitle" idx="1"/>
          </p:nvPr>
        </p:nvSpPr>
        <p:spPr>
          <a:xfrm>
            <a:off x="638882" y="4631161"/>
            <a:ext cx="3571810" cy="1559327"/>
          </a:xfrm>
        </p:spPr>
        <p:txBody>
          <a:bodyPr>
            <a:normAutofit/>
          </a:bodyPr>
          <a:lstStyle/>
          <a:p>
            <a:pPr algn="l"/>
            <a:endParaRPr lang="en-US"/>
          </a:p>
        </p:txBody>
      </p:sp>
      <p:sp>
        <p:nvSpPr>
          <p:cNvPr id="4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child adoption program&#10;&#10;AI-generated content may be incorrect.">
            <a:extLst>
              <a:ext uri="{FF2B5EF4-FFF2-40B4-BE49-F238E27FC236}">
                <a16:creationId xmlns:a16="http://schemas.microsoft.com/office/drawing/2014/main" id="{EB258A30-0227-3B93-A690-705B9C190E58}"/>
              </a:ext>
            </a:extLst>
          </p:cNvPr>
          <p:cNvPicPr>
            <a:picLocks noChangeAspect="1"/>
          </p:cNvPicPr>
          <p:nvPr/>
        </p:nvPicPr>
        <p:blipFill>
          <a:blip r:embed="rId3"/>
          <a:stretch>
            <a:fillRect/>
          </a:stretch>
        </p:blipFill>
        <p:spPr>
          <a:xfrm>
            <a:off x="4083803" y="545230"/>
            <a:ext cx="7785109" cy="5721045"/>
          </a:xfrm>
          <a:prstGeom prst="rect">
            <a:avLst/>
          </a:prstGeom>
        </p:spPr>
      </p:pic>
    </p:spTree>
    <p:extLst>
      <p:ext uri="{BB962C8B-B14F-4D97-AF65-F5344CB8AC3E}">
        <p14:creationId xmlns:p14="http://schemas.microsoft.com/office/powerpoint/2010/main" val="257196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7618F-051E-D020-3CDB-48A23325AF45}"/>
              </a:ext>
            </a:extLst>
          </p:cNvPr>
          <p:cNvSpPr>
            <a:spLocks noGrp="1"/>
          </p:cNvSpPr>
          <p:nvPr>
            <p:ph type="ctrTitle"/>
          </p:nvPr>
        </p:nvSpPr>
        <p:spPr>
          <a:xfrm>
            <a:off x="8325852" y="1118937"/>
            <a:ext cx="3404937" cy="2683187"/>
          </a:xfrm>
        </p:spPr>
        <p:txBody>
          <a:bodyPr anchor="b">
            <a:normAutofit/>
          </a:bodyPr>
          <a:lstStyle/>
          <a:p>
            <a:r>
              <a:rPr lang="en-US" sz="4000" b="1" dirty="0">
                <a:solidFill>
                  <a:schemeClr val="tx2"/>
                </a:solidFill>
              </a:rPr>
              <a:t>Adoption Required Themes</a:t>
            </a:r>
          </a:p>
        </p:txBody>
      </p:sp>
      <p:sp>
        <p:nvSpPr>
          <p:cNvPr id="4" name="Subtitle 3">
            <a:extLst>
              <a:ext uri="{FF2B5EF4-FFF2-40B4-BE49-F238E27FC236}">
                <a16:creationId xmlns:a16="http://schemas.microsoft.com/office/drawing/2014/main" id="{7F0B50F4-5C02-2F0A-4C3F-C445338ED167}"/>
              </a:ext>
            </a:extLst>
          </p:cNvPr>
          <p:cNvSpPr>
            <a:spLocks noGrp="1"/>
          </p:cNvSpPr>
          <p:nvPr>
            <p:ph type="subTitle" idx="1"/>
          </p:nvPr>
        </p:nvSpPr>
        <p:spPr>
          <a:xfrm>
            <a:off x="9973159" y="4025018"/>
            <a:ext cx="1757630" cy="896043"/>
          </a:xfrm>
        </p:spPr>
        <p:txBody>
          <a:bodyPr anchor="t">
            <a:normAutofit/>
          </a:bodyPr>
          <a:lstStyle/>
          <a:p>
            <a:pPr algn="l"/>
            <a:endParaRPr lang="en-US" sz="2000" dirty="0">
              <a:solidFill>
                <a:schemeClr val="tx2"/>
              </a:solidFill>
            </a:endParaRPr>
          </a:p>
        </p:txBody>
      </p:sp>
      <p:grpSp>
        <p:nvGrpSpPr>
          <p:cNvPr id="72" name="Group 71">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73" name="Freeform: Shape 72">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6" name="Freeform: Shape 75">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diagram of adoption and adoption&#10;&#10;AI-generated content may be incorrect.">
            <a:extLst>
              <a:ext uri="{FF2B5EF4-FFF2-40B4-BE49-F238E27FC236}">
                <a16:creationId xmlns:a16="http://schemas.microsoft.com/office/drawing/2014/main" id="{89F87137-07C5-F07B-B2D3-8FC9B7E979D0}"/>
              </a:ext>
            </a:extLst>
          </p:cNvPr>
          <p:cNvPicPr>
            <a:picLocks noChangeAspect="1"/>
          </p:cNvPicPr>
          <p:nvPr/>
        </p:nvPicPr>
        <p:blipFill>
          <a:blip r:embed="rId3"/>
          <a:stretch>
            <a:fillRect/>
          </a:stretch>
        </p:blipFill>
        <p:spPr>
          <a:xfrm>
            <a:off x="461212" y="286719"/>
            <a:ext cx="8450314" cy="6331057"/>
          </a:xfrm>
          <a:prstGeom prst="rect">
            <a:avLst/>
          </a:prstGeom>
        </p:spPr>
      </p:pic>
      <p:grpSp>
        <p:nvGrpSpPr>
          <p:cNvPr id="78" name="Group 77">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79" name="Freeform: Shape 78">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089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3420</TotalTime>
  <Words>1012</Words>
  <Application>Microsoft Office PowerPoint</Application>
  <PresentationFormat>Widescreen</PresentationFormat>
  <Paragraphs>73</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helvetica neue</vt:lpstr>
      <vt:lpstr>Trebuchet MS</vt:lpstr>
      <vt:lpstr>Wingdings</vt:lpstr>
      <vt:lpstr>Wingdings 3</vt:lpstr>
      <vt:lpstr>Office Theme</vt:lpstr>
      <vt:lpstr>PowerPoint Presentation</vt:lpstr>
      <vt:lpstr>Agenda</vt:lpstr>
      <vt:lpstr>What is Changing </vt:lpstr>
      <vt:lpstr>Developed using the National Training and Development Curriculum (NTDC)</vt:lpstr>
      <vt:lpstr>Nurturing Connections: Training for Foster and Adoptive Parents</vt:lpstr>
      <vt:lpstr>PowerPoint Presentation</vt:lpstr>
      <vt:lpstr>PowerPoint Presentation</vt:lpstr>
      <vt:lpstr>FOSTER CARE REQUIRED</vt:lpstr>
      <vt:lpstr>Adoption Required Themes</vt:lpstr>
      <vt:lpstr>PowerPoint Presentation</vt:lpstr>
      <vt:lpstr>PowerPoint Presentation</vt:lpstr>
      <vt:lpstr>What to Expect</vt:lpstr>
      <vt:lpstr>TRANSITION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Patty Baker</dc:creator>
  <cp:lastModifiedBy>Chelsea Fyksen</cp:lastModifiedBy>
  <cp:revision>8</cp:revision>
  <dcterms:created xsi:type="dcterms:W3CDTF">2025-03-12T14:11:49Z</dcterms:created>
  <dcterms:modified xsi:type="dcterms:W3CDTF">2025-05-09T15:37:38Z</dcterms:modified>
</cp:coreProperties>
</file>